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4" r:id="rId2"/>
    <p:sldMasterId id="2147483725" r:id="rId3"/>
  </p:sldMasterIdLst>
  <p:notesMasterIdLst>
    <p:notesMasterId r:id="rId4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9144000" cy="5143500" type="screen16x9"/>
  <p:notesSz cx="6858000" cy="9144000"/>
  <p:embeddedFontLst>
    <p:embeddedFont>
      <p:font typeface="Comfortaa Medium" panose="020B0604020202020204" charset="0"/>
      <p:regular r:id="rId49"/>
      <p:bold r:id="rId50"/>
    </p:embeddedFont>
    <p:embeddedFont>
      <p:font typeface="Pacifico" panose="020B0604020202020204" charset="0"/>
      <p:regular r:id="rId51"/>
    </p:embeddedFont>
    <p:embeddedFont>
      <p:font typeface="Francois One" panose="020B0604020202020204" charset="0"/>
      <p:regular r:id="rId52"/>
    </p:embeddedFont>
    <p:embeddedFont>
      <p:font typeface="Catamaran" panose="020B0604020202020204" charset="0"/>
      <p:regular r:id="rId53"/>
      <p:bold r:id="rId54"/>
    </p:embeddedFont>
    <p:embeddedFont>
      <p:font typeface="Catamaran Black" panose="020B0604020202020204" charset="0"/>
      <p:bold r:id="rId55"/>
    </p:embeddedFont>
    <p:embeddedFont>
      <p:font typeface="Alef" panose="020B0604020202020204" charset="-79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79" autoAdjust="0"/>
  </p:normalViewPr>
  <p:slideViewPr>
    <p:cSldViewPr snapToGrid="0">
      <p:cViewPr>
        <p:scale>
          <a:sx n="75" d="100"/>
          <a:sy n="75" d="100"/>
        </p:scale>
        <p:origin x="10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6" name="Google Shape;47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1" name="Google Shape;50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4" name="Google Shape;50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5" name="Google Shape;50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Google Shape;5077;g1184f0f09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8" name="Google Shape;5078;g1184f0f09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1" name="Google Shape;51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can see from 4 factors health, sensory appeal, nutritional quality, safety that affect the purchase intention from which customers consume the product and have satisfaction with that product.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9" name="Google Shape;51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Google Shape;51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5" name="Google Shape;513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Google Shape;5171;g1172025f45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2" name="Google Shape;5172;g1172025f45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1" name="Google Shape;52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Google Shape;5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3" name="Google Shape;5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8" name="Google Shape;53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5" name="Google Shape;47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1" name="Google Shape;539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4" name="Google Shape;54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8" name="Google Shape;54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6" name="Google Shape;546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4" name="Google Shape;548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116617211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8" name="Google Shape;5508;g116617211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3" name="Google Shape;5523;g11798b73d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4" name="Google Shape;5524;g11798b73d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g117b42841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7" name="Google Shape;5557;g117b42841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g116a757f4a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4" name="Google Shape;5574;g116a757f4a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g116a757f4a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4" name="Google Shape;5604;g116a757f4a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8" name="Google Shape;47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g116a757f4a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2" name="Google Shape;5632;g116a757f4a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6" name="Google Shape;5656;g116a757f4ab_1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7" name="Google Shape;5657;g116a757f4ab_1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1" name="Google Shape;5671;g116a757f4a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2" name="Google Shape;5672;g116a757f4a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g1166172114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9" name="Google Shape;5689;g11661721147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7" name="Google Shape;5717;g1166172114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8" name="Google Shape;5718;g1166172114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2" name="Google Shape;5732;g116617227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3" name="Google Shape;5733;g116617227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116617227e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2" name="Google Shape;5762;g116617227e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1" name="Google Shape;57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2" name="Google Shape;57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4" name="Google Shape;5834;g117862a6e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5" name="Google Shape;5835;g117862a6e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" name="Google Shape;5847;g117862a6e4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8" name="Google Shape;5848;g117862a6e4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7" name="Google Shape;48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1" name="Google Shape;5861;g116617227e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2" name="Google Shape;5862;g116617227e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g116617227e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0" name="Google Shape;5880;g116617227e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7" name="Google Shape;5897;g117862a6e40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8" name="Google Shape;5898;g117862a6e40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g11772d6468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2" name="Google Shape;5942;g11772d6468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" name="Google Shape;595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0" name="Google Shape;596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0" name="Google Shape;48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6" name="Google Shape;49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9" name="Google Shape;49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" name="Google Shape;50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8" name="Google Shape;50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899918" y="966750"/>
            <a:ext cx="52599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17075" y="3976804"/>
            <a:ext cx="5025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67538" y="4308475"/>
            <a:ext cx="1614525" cy="779075"/>
            <a:chOff x="407100" y="684850"/>
            <a:chExt cx="1614525" cy="779075"/>
          </a:xfrm>
        </p:grpSpPr>
        <p:sp>
          <p:nvSpPr>
            <p:cNvPr id="12" name="Google Shape;12;p2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1264546">
            <a:off x="2304769" y="4565867"/>
            <a:ext cx="1373492" cy="922919"/>
            <a:chOff x="2302238" y="842175"/>
            <a:chExt cx="1373500" cy="922925"/>
          </a:xfrm>
        </p:grpSpPr>
        <p:sp>
          <p:nvSpPr>
            <p:cNvPr id="18" name="Google Shape;18;p2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2184775" y="-268825"/>
            <a:ext cx="1361850" cy="879500"/>
            <a:chOff x="538050" y="1430388"/>
            <a:chExt cx="1361850" cy="879500"/>
          </a:xfrm>
        </p:grpSpPr>
        <p:sp>
          <p:nvSpPr>
            <p:cNvPr id="61" name="Google Shape;61;p2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 rot="1974586">
            <a:off x="8036526" y="1149006"/>
            <a:ext cx="1373455" cy="922895"/>
            <a:chOff x="2302238" y="842175"/>
            <a:chExt cx="1373500" cy="922925"/>
          </a:xfrm>
        </p:grpSpPr>
        <p:sp>
          <p:nvSpPr>
            <p:cNvPr id="66" name="Google Shape;66;p2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8693337" y="1250525"/>
            <a:ext cx="612650" cy="2370250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2"/>
          <p:cNvGrpSpPr/>
          <p:nvPr/>
        </p:nvGrpSpPr>
        <p:grpSpPr>
          <a:xfrm>
            <a:off x="8145313" y="-97619"/>
            <a:ext cx="941225" cy="660534"/>
            <a:chOff x="8145313" y="-97619"/>
            <a:chExt cx="941225" cy="660534"/>
          </a:xfrm>
        </p:grpSpPr>
        <p:sp>
          <p:nvSpPr>
            <p:cNvPr id="110" name="Google Shape;110;p2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9" name="Google Shape;579;p11"/>
          <p:cNvSpPr txBox="1">
            <a:spLocks noGrp="1"/>
          </p:cNvSpPr>
          <p:nvPr>
            <p:ph type="body" idx="1"/>
          </p:nvPr>
        </p:nvSpPr>
        <p:spPr>
          <a:xfrm>
            <a:off x="1338750" y="1781550"/>
            <a:ext cx="64665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580" name="Google Shape;580;p11"/>
          <p:cNvGrpSpPr/>
          <p:nvPr/>
        </p:nvGrpSpPr>
        <p:grpSpPr>
          <a:xfrm>
            <a:off x="5085938" y="4525763"/>
            <a:ext cx="1614525" cy="779075"/>
            <a:chOff x="407100" y="684850"/>
            <a:chExt cx="1614525" cy="779075"/>
          </a:xfrm>
        </p:grpSpPr>
        <p:sp>
          <p:nvSpPr>
            <p:cNvPr id="581" name="Google Shape;581;p11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1"/>
          <p:cNvGrpSpPr/>
          <p:nvPr/>
        </p:nvGrpSpPr>
        <p:grpSpPr>
          <a:xfrm rot="936986">
            <a:off x="93235" y="4475547"/>
            <a:ext cx="1361871" cy="879513"/>
            <a:chOff x="538050" y="1430388"/>
            <a:chExt cx="1361850" cy="879500"/>
          </a:xfrm>
        </p:grpSpPr>
        <p:sp>
          <p:nvSpPr>
            <p:cNvPr id="587" name="Google Shape;587;p11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11"/>
          <p:cNvGrpSpPr/>
          <p:nvPr/>
        </p:nvGrpSpPr>
        <p:grpSpPr>
          <a:xfrm rot="-1974111">
            <a:off x="8112749" y="1148859"/>
            <a:ext cx="1373496" cy="922922"/>
            <a:chOff x="2302238" y="842175"/>
            <a:chExt cx="1373500" cy="922925"/>
          </a:xfrm>
        </p:grpSpPr>
        <p:sp>
          <p:nvSpPr>
            <p:cNvPr id="592" name="Google Shape;592;p11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11"/>
          <p:cNvSpPr/>
          <p:nvPr/>
        </p:nvSpPr>
        <p:spPr>
          <a:xfrm rot="-9965746">
            <a:off x="-3" y="-59053"/>
            <a:ext cx="612651" cy="2370253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11"/>
          <p:cNvGrpSpPr/>
          <p:nvPr/>
        </p:nvGrpSpPr>
        <p:grpSpPr>
          <a:xfrm rot="3986056">
            <a:off x="8252173" y="4246497"/>
            <a:ext cx="941223" cy="660532"/>
            <a:chOff x="8145313" y="-97619"/>
            <a:chExt cx="941225" cy="660534"/>
          </a:xfrm>
        </p:grpSpPr>
        <p:sp>
          <p:nvSpPr>
            <p:cNvPr id="636" name="Google Shape;636;p11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1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1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1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1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1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1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2"/>
          <p:cNvSpPr txBox="1">
            <a:spLocks noGrp="1"/>
          </p:cNvSpPr>
          <p:nvPr>
            <p:ph type="title"/>
          </p:nvPr>
        </p:nvSpPr>
        <p:spPr>
          <a:xfrm>
            <a:off x="1170150" y="548650"/>
            <a:ext cx="680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2"/>
          <p:cNvSpPr txBox="1">
            <a:spLocks noGrp="1"/>
          </p:cNvSpPr>
          <p:nvPr>
            <p:ph type="subTitle" idx="1"/>
          </p:nvPr>
        </p:nvSpPr>
        <p:spPr>
          <a:xfrm>
            <a:off x="1721216" y="1780291"/>
            <a:ext cx="24795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647" name="Google Shape;647;p12"/>
          <p:cNvSpPr txBox="1">
            <a:spLocks noGrp="1"/>
          </p:cNvSpPr>
          <p:nvPr>
            <p:ph type="subTitle" idx="2"/>
          </p:nvPr>
        </p:nvSpPr>
        <p:spPr>
          <a:xfrm>
            <a:off x="4949954" y="1780291"/>
            <a:ext cx="24738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648" name="Google Shape;648;p12"/>
          <p:cNvSpPr txBox="1">
            <a:spLocks noGrp="1"/>
          </p:cNvSpPr>
          <p:nvPr>
            <p:ph type="subTitle" idx="3"/>
          </p:nvPr>
        </p:nvSpPr>
        <p:spPr>
          <a:xfrm>
            <a:off x="1722666" y="2078700"/>
            <a:ext cx="2476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2"/>
          <p:cNvSpPr txBox="1">
            <a:spLocks noGrp="1"/>
          </p:cNvSpPr>
          <p:nvPr>
            <p:ph type="subTitle" idx="4"/>
          </p:nvPr>
        </p:nvSpPr>
        <p:spPr>
          <a:xfrm>
            <a:off x="4948513" y="2080647"/>
            <a:ext cx="2476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50" name="Google Shape;650;p12"/>
          <p:cNvGrpSpPr/>
          <p:nvPr/>
        </p:nvGrpSpPr>
        <p:grpSpPr>
          <a:xfrm rot="-885699">
            <a:off x="8035636" y="579783"/>
            <a:ext cx="1684560" cy="782730"/>
            <a:chOff x="1884850" y="3105525"/>
            <a:chExt cx="1684550" cy="782725"/>
          </a:xfrm>
        </p:grpSpPr>
        <p:sp>
          <p:nvSpPr>
            <p:cNvPr id="651" name="Google Shape;651;p12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2"/>
          <p:cNvGrpSpPr/>
          <p:nvPr/>
        </p:nvGrpSpPr>
        <p:grpSpPr>
          <a:xfrm>
            <a:off x="-536175" y="3808725"/>
            <a:ext cx="1515275" cy="1150275"/>
            <a:chOff x="4181475" y="1873500"/>
            <a:chExt cx="1515275" cy="1150275"/>
          </a:xfrm>
        </p:grpSpPr>
        <p:sp>
          <p:nvSpPr>
            <p:cNvPr id="670" name="Google Shape;670;p12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12"/>
          <p:cNvGrpSpPr/>
          <p:nvPr/>
        </p:nvGrpSpPr>
        <p:grpSpPr>
          <a:xfrm>
            <a:off x="-300150" y="896988"/>
            <a:ext cx="1361850" cy="879500"/>
            <a:chOff x="538050" y="1430388"/>
            <a:chExt cx="1361850" cy="879500"/>
          </a:xfrm>
        </p:grpSpPr>
        <p:sp>
          <p:nvSpPr>
            <p:cNvPr id="674" name="Google Shape;674;p12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8" name="Google Shape;678;p12"/>
          <p:cNvSpPr/>
          <p:nvPr/>
        </p:nvSpPr>
        <p:spPr>
          <a:xfrm rot="-5171749">
            <a:off x="7437510" y="2859869"/>
            <a:ext cx="3686464" cy="1801512"/>
          </a:xfrm>
          <a:custGeom>
            <a:avLst/>
            <a:gdLst/>
            <a:ahLst/>
            <a:cxnLst/>
            <a:rect l="l" t="t" r="r" b="b"/>
            <a:pathLst>
              <a:path w="159339" h="72060" extrusionOk="0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12"/>
          <p:cNvGrpSpPr/>
          <p:nvPr/>
        </p:nvGrpSpPr>
        <p:grpSpPr>
          <a:xfrm rot="2572356">
            <a:off x="-523737" y="2477318"/>
            <a:ext cx="1237200" cy="837858"/>
            <a:chOff x="7954342" y="56442"/>
            <a:chExt cx="1237147" cy="837822"/>
          </a:xfrm>
        </p:grpSpPr>
        <p:sp>
          <p:nvSpPr>
            <p:cNvPr id="680" name="Google Shape;680;p12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7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3"/>
          <p:cNvSpPr txBox="1">
            <a:spLocks noGrp="1"/>
          </p:cNvSpPr>
          <p:nvPr>
            <p:ph type="title"/>
          </p:nvPr>
        </p:nvSpPr>
        <p:spPr>
          <a:xfrm>
            <a:off x="1055845" y="1449456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title" idx="2"/>
          </p:nvPr>
        </p:nvSpPr>
        <p:spPr>
          <a:xfrm>
            <a:off x="1055845" y="864450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subTitle" idx="1"/>
          </p:nvPr>
        </p:nvSpPr>
        <p:spPr>
          <a:xfrm>
            <a:off x="1055845" y="4004850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13"/>
          <p:cNvSpPr txBox="1">
            <a:spLocks noGrp="1"/>
          </p:cNvSpPr>
          <p:nvPr>
            <p:ph type="title" idx="3"/>
          </p:nvPr>
        </p:nvSpPr>
        <p:spPr>
          <a:xfrm>
            <a:off x="1055845" y="3419359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4"/>
          </p:nvPr>
        </p:nvSpPr>
        <p:spPr>
          <a:xfrm>
            <a:off x="1055845" y="2730365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5"/>
          </p:nvPr>
        </p:nvSpPr>
        <p:spPr>
          <a:xfrm>
            <a:off x="1055845" y="2141905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696" name="Google Shape;696;p13"/>
          <p:cNvGrpSpPr/>
          <p:nvPr/>
        </p:nvGrpSpPr>
        <p:grpSpPr>
          <a:xfrm>
            <a:off x="-748950" y="1383900"/>
            <a:ext cx="1697075" cy="1035325"/>
            <a:chOff x="1894025" y="3393550"/>
            <a:chExt cx="1697075" cy="1035325"/>
          </a:xfrm>
        </p:grpSpPr>
        <p:sp>
          <p:nvSpPr>
            <p:cNvPr id="697" name="Google Shape;697;p13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3"/>
          <p:cNvGrpSpPr/>
          <p:nvPr/>
        </p:nvGrpSpPr>
        <p:grpSpPr>
          <a:xfrm rot="-3189044">
            <a:off x="-719967" y="3520446"/>
            <a:ext cx="1684516" cy="782709"/>
            <a:chOff x="1884850" y="3105525"/>
            <a:chExt cx="1684550" cy="782725"/>
          </a:xfrm>
        </p:grpSpPr>
        <p:sp>
          <p:nvSpPr>
            <p:cNvPr id="703" name="Google Shape;703;p13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"/>
          <p:cNvSpPr txBox="1">
            <a:spLocks noGrp="1"/>
          </p:cNvSpPr>
          <p:nvPr>
            <p:ph type="body" idx="1"/>
          </p:nvPr>
        </p:nvSpPr>
        <p:spPr>
          <a:xfrm>
            <a:off x="713225" y="534725"/>
            <a:ext cx="38589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 b="1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5"/>
          <p:cNvSpPr txBox="1">
            <a:spLocks noGrp="1"/>
          </p:cNvSpPr>
          <p:nvPr>
            <p:ph type="title"/>
          </p:nvPr>
        </p:nvSpPr>
        <p:spPr>
          <a:xfrm>
            <a:off x="1427550" y="1604743"/>
            <a:ext cx="6288900" cy="18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25" name="Google Shape;725;p15"/>
          <p:cNvGrpSpPr/>
          <p:nvPr/>
        </p:nvGrpSpPr>
        <p:grpSpPr>
          <a:xfrm rot="1053260">
            <a:off x="-73094" y="3564886"/>
            <a:ext cx="1361805" cy="879471"/>
            <a:chOff x="538050" y="1430388"/>
            <a:chExt cx="1361850" cy="879500"/>
          </a:xfrm>
        </p:grpSpPr>
        <p:sp>
          <p:nvSpPr>
            <p:cNvPr id="726" name="Google Shape;726;p15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15"/>
          <p:cNvGrpSpPr/>
          <p:nvPr/>
        </p:nvGrpSpPr>
        <p:grpSpPr>
          <a:xfrm rot="1624345">
            <a:off x="-199292" y="324710"/>
            <a:ext cx="1614467" cy="779047"/>
            <a:chOff x="407100" y="684850"/>
            <a:chExt cx="1614525" cy="779075"/>
          </a:xfrm>
        </p:grpSpPr>
        <p:sp>
          <p:nvSpPr>
            <p:cNvPr id="731" name="Google Shape;731;p15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15"/>
          <p:cNvGrpSpPr/>
          <p:nvPr/>
        </p:nvGrpSpPr>
        <p:grpSpPr>
          <a:xfrm>
            <a:off x="6640113" y="4298725"/>
            <a:ext cx="1373500" cy="922925"/>
            <a:chOff x="2302238" y="842175"/>
            <a:chExt cx="1373500" cy="922925"/>
          </a:xfrm>
        </p:grpSpPr>
        <p:sp>
          <p:nvSpPr>
            <p:cNvPr id="737" name="Google Shape;737;p15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15"/>
          <p:cNvGrpSpPr/>
          <p:nvPr/>
        </p:nvGrpSpPr>
        <p:grpSpPr>
          <a:xfrm>
            <a:off x="7844600" y="1047225"/>
            <a:ext cx="1515275" cy="1150275"/>
            <a:chOff x="4181475" y="1873500"/>
            <a:chExt cx="1515275" cy="1150275"/>
          </a:xfrm>
        </p:grpSpPr>
        <p:sp>
          <p:nvSpPr>
            <p:cNvPr id="780" name="Google Shape;780;p15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15"/>
          <p:cNvGrpSpPr/>
          <p:nvPr/>
        </p:nvGrpSpPr>
        <p:grpSpPr>
          <a:xfrm rot="-127571" flipH="1">
            <a:off x="2336521" y="4521415"/>
            <a:ext cx="1237132" cy="837812"/>
            <a:chOff x="7954342" y="56442"/>
            <a:chExt cx="1237147" cy="837822"/>
          </a:xfrm>
        </p:grpSpPr>
        <p:sp>
          <p:nvSpPr>
            <p:cNvPr id="784" name="Google Shape;784;p15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5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5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5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5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5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15"/>
          <p:cNvGrpSpPr/>
          <p:nvPr/>
        </p:nvGrpSpPr>
        <p:grpSpPr>
          <a:xfrm>
            <a:off x="6479417" y="-163883"/>
            <a:ext cx="1237147" cy="837822"/>
            <a:chOff x="7954342" y="56442"/>
            <a:chExt cx="1237147" cy="837822"/>
          </a:xfrm>
        </p:grpSpPr>
        <p:sp>
          <p:nvSpPr>
            <p:cNvPr id="794" name="Google Shape;794;p15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5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5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5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5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5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15"/>
          <p:cNvSpPr/>
          <p:nvPr/>
        </p:nvSpPr>
        <p:spPr>
          <a:xfrm>
            <a:off x="2554075" y="-179025"/>
            <a:ext cx="2960775" cy="732175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6"/>
          <p:cNvSpPr txBox="1">
            <a:spLocks noGrp="1"/>
          </p:cNvSpPr>
          <p:nvPr>
            <p:ph type="title" hasCustomPrompt="1"/>
          </p:nvPr>
        </p:nvSpPr>
        <p:spPr>
          <a:xfrm>
            <a:off x="1391017" y="1622375"/>
            <a:ext cx="6362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6" name="Google Shape;806;p16"/>
          <p:cNvSpPr txBox="1">
            <a:spLocks noGrp="1"/>
          </p:cNvSpPr>
          <p:nvPr>
            <p:ph type="body" idx="1"/>
          </p:nvPr>
        </p:nvSpPr>
        <p:spPr>
          <a:xfrm>
            <a:off x="1390883" y="3159425"/>
            <a:ext cx="6362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>
                <a:solidFill>
                  <a:schemeClr val="accent3"/>
                </a:solidFill>
              </a:defRPr>
            </a:lvl1pPr>
            <a:lvl2pPr marL="914400" lvl="1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807" name="Google Shape;807;p16"/>
          <p:cNvGrpSpPr/>
          <p:nvPr/>
        </p:nvGrpSpPr>
        <p:grpSpPr>
          <a:xfrm>
            <a:off x="-260100" y="4120000"/>
            <a:ext cx="1697075" cy="1035325"/>
            <a:chOff x="1894025" y="3393550"/>
            <a:chExt cx="1697075" cy="1035325"/>
          </a:xfrm>
        </p:grpSpPr>
        <p:sp>
          <p:nvSpPr>
            <p:cNvPr id="808" name="Google Shape;808;p16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p16"/>
          <p:cNvGrpSpPr/>
          <p:nvPr/>
        </p:nvGrpSpPr>
        <p:grpSpPr>
          <a:xfrm rot="-1435341">
            <a:off x="4184405" y="4504113"/>
            <a:ext cx="1684558" cy="782729"/>
            <a:chOff x="1884850" y="3105525"/>
            <a:chExt cx="1684550" cy="782725"/>
          </a:xfrm>
        </p:grpSpPr>
        <p:sp>
          <p:nvSpPr>
            <p:cNvPr id="814" name="Google Shape;814;p16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16"/>
          <p:cNvGrpSpPr/>
          <p:nvPr/>
        </p:nvGrpSpPr>
        <p:grpSpPr>
          <a:xfrm rot="2320018">
            <a:off x="7271382" y="110061"/>
            <a:ext cx="1600344" cy="939561"/>
            <a:chOff x="1939900" y="2001425"/>
            <a:chExt cx="1600325" cy="939550"/>
          </a:xfrm>
        </p:grpSpPr>
        <p:sp>
          <p:nvSpPr>
            <p:cNvPr id="833" name="Google Shape;833;p16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16"/>
          <p:cNvGrpSpPr/>
          <p:nvPr/>
        </p:nvGrpSpPr>
        <p:grpSpPr>
          <a:xfrm>
            <a:off x="-107712" y="250025"/>
            <a:ext cx="1373500" cy="922925"/>
            <a:chOff x="2302238" y="842175"/>
            <a:chExt cx="1373500" cy="922925"/>
          </a:xfrm>
        </p:grpSpPr>
        <p:sp>
          <p:nvSpPr>
            <p:cNvPr id="856" name="Google Shape;856;p16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16"/>
          <p:cNvGrpSpPr/>
          <p:nvPr/>
        </p:nvGrpSpPr>
        <p:grpSpPr>
          <a:xfrm rot="-9757282">
            <a:off x="2547054" y="-116538"/>
            <a:ext cx="1237209" cy="837864"/>
            <a:chOff x="7954342" y="56442"/>
            <a:chExt cx="1237147" cy="837822"/>
          </a:xfrm>
        </p:grpSpPr>
        <p:sp>
          <p:nvSpPr>
            <p:cNvPr id="899" name="Google Shape;899;p16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6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6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6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6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6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8" name="Google Shape;908;p16"/>
          <p:cNvGrpSpPr/>
          <p:nvPr/>
        </p:nvGrpSpPr>
        <p:grpSpPr>
          <a:xfrm rot="-3457450">
            <a:off x="8193139" y="4072261"/>
            <a:ext cx="1237214" cy="837868"/>
            <a:chOff x="7954342" y="56442"/>
            <a:chExt cx="1237147" cy="837822"/>
          </a:xfrm>
        </p:grpSpPr>
        <p:sp>
          <p:nvSpPr>
            <p:cNvPr id="909" name="Google Shape;909;p16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8" name="Google Shape;918;p16"/>
          <p:cNvSpPr/>
          <p:nvPr/>
        </p:nvSpPr>
        <p:spPr>
          <a:xfrm>
            <a:off x="-459825" y="1615869"/>
            <a:ext cx="1367050" cy="2419975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6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8"/>
          <p:cNvSpPr txBox="1">
            <a:spLocks noGrp="1"/>
          </p:cNvSpPr>
          <p:nvPr>
            <p:ph type="subTitle" idx="1"/>
          </p:nvPr>
        </p:nvSpPr>
        <p:spPr>
          <a:xfrm>
            <a:off x="2010600" y="4007375"/>
            <a:ext cx="51228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2" name="Google Shape;922;p18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923" name="Google Shape;923;p18"/>
          <p:cNvGrpSpPr/>
          <p:nvPr/>
        </p:nvGrpSpPr>
        <p:grpSpPr>
          <a:xfrm rot="2700000">
            <a:off x="-479334" y="3779172"/>
            <a:ext cx="1697059" cy="1035315"/>
            <a:chOff x="1894025" y="3393550"/>
            <a:chExt cx="1697075" cy="1035325"/>
          </a:xfrm>
        </p:grpSpPr>
        <p:sp>
          <p:nvSpPr>
            <p:cNvPr id="924" name="Google Shape;924;p18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18"/>
          <p:cNvGrpSpPr/>
          <p:nvPr/>
        </p:nvGrpSpPr>
        <p:grpSpPr>
          <a:xfrm rot="3636756">
            <a:off x="-527842" y="1375714"/>
            <a:ext cx="1684508" cy="782706"/>
            <a:chOff x="1884850" y="3105525"/>
            <a:chExt cx="1684550" cy="782725"/>
          </a:xfrm>
        </p:grpSpPr>
        <p:sp>
          <p:nvSpPr>
            <p:cNvPr id="930" name="Google Shape;930;p18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18"/>
          <p:cNvGrpSpPr/>
          <p:nvPr/>
        </p:nvGrpSpPr>
        <p:grpSpPr>
          <a:xfrm rot="1320277">
            <a:off x="7583183" y="86708"/>
            <a:ext cx="1361918" cy="879544"/>
            <a:chOff x="538050" y="1430388"/>
            <a:chExt cx="1361850" cy="879500"/>
          </a:xfrm>
        </p:grpSpPr>
        <p:sp>
          <p:nvSpPr>
            <p:cNvPr id="949" name="Google Shape;949;p18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3" name="Google Shape;953;p18"/>
          <p:cNvGrpSpPr/>
          <p:nvPr/>
        </p:nvGrpSpPr>
        <p:grpSpPr>
          <a:xfrm rot="-7268142">
            <a:off x="8163408" y="3775709"/>
            <a:ext cx="1237226" cy="837876"/>
            <a:chOff x="7954342" y="56442"/>
            <a:chExt cx="1237147" cy="837822"/>
          </a:xfrm>
        </p:grpSpPr>
        <p:sp>
          <p:nvSpPr>
            <p:cNvPr id="954" name="Google Shape;954;p18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18"/>
          <p:cNvSpPr/>
          <p:nvPr/>
        </p:nvSpPr>
        <p:spPr>
          <a:xfrm rot="1166300" flipH="1">
            <a:off x="8027357" y="1895150"/>
            <a:ext cx="1024490" cy="3537509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18"/>
          <p:cNvGrpSpPr/>
          <p:nvPr/>
        </p:nvGrpSpPr>
        <p:grpSpPr>
          <a:xfrm rot="-7610750" flipH="1">
            <a:off x="857138" y="-44624"/>
            <a:ext cx="1237221" cy="837872"/>
            <a:chOff x="7954342" y="56442"/>
            <a:chExt cx="1237147" cy="837822"/>
          </a:xfrm>
        </p:grpSpPr>
        <p:sp>
          <p:nvSpPr>
            <p:cNvPr id="965" name="Google Shape;965;p18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8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_2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9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6" name="Google Shape;976;p19"/>
          <p:cNvSpPr txBox="1">
            <a:spLocks noGrp="1"/>
          </p:cNvSpPr>
          <p:nvPr>
            <p:ph type="body" idx="1"/>
          </p:nvPr>
        </p:nvSpPr>
        <p:spPr>
          <a:xfrm>
            <a:off x="1314225" y="1781550"/>
            <a:ext cx="31221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977" name="Google Shape;977;p19"/>
          <p:cNvGrpSpPr/>
          <p:nvPr/>
        </p:nvGrpSpPr>
        <p:grpSpPr>
          <a:xfrm rot="-4372724">
            <a:off x="-636223" y="1575295"/>
            <a:ext cx="1684579" cy="782738"/>
            <a:chOff x="1884850" y="3105525"/>
            <a:chExt cx="1684550" cy="782725"/>
          </a:xfrm>
        </p:grpSpPr>
        <p:sp>
          <p:nvSpPr>
            <p:cNvPr id="978" name="Google Shape;978;p19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9"/>
          <p:cNvGrpSpPr/>
          <p:nvPr/>
        </p:nvGrpSpPr>
        <p:grpSpPr>
          <a:xfrm rot="10800000">
            <a:off x="0" y="4455425"/>
            <a:ext cx="1600325" cy="939550"/>
            <a:chOff x="1939900" y="2001425"/>
            <a:chExt cx="1600325" cy="939550"/>
          </a:xfrm>
        </p:grpSpPr>
        <p:sp>
          <p:nvSpPr>
            <p:cNvPr id="997" name="Google Shape;997;p19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9" name="Google Shape;1019;p19"/>
          <p:cNvGrpSpPr/>
          <p:nvPr/>
        </p:nvGrpSpPr>
        <p:grpSpPr>
          <a:xfrm>
            <a:off x="3568750" y="4535650"/>
            <a:ext cx="1614525" cy="779075"/>
            <a:chOff x="407100" y="684850"/>
            <a:chExt cx="1614525" cy="779075"/>
          </a:xfrm>
        </p:grpSpPr>
        <p:sp>
          <p:nvSpPr>
            <p:cNvPr id="1020" name="Google Shape;1020;p19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9"/>
          <p:cNvGrpSpPr/>
          <p:nvPr/>
        </p:nvGrpSpPr>
        <p:grpSpPr>
          <a:xfrm rot="821913">
            <a:off x="7935869" y="134615"/>
            <a:ext cx="1237076" cy="837774"/>
            <a:chOff x="7954342" y="56442"/>
            <a:chExt cx="1237147" cy="837822"/>
          </a:xfrm>
        </p:grpSpPr>
        <p:sp>
          <p:nvSpPr>
            <p:cNvPr id="1026" name="Google Shape;1026;p19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9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9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9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9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9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9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9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9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5" name="Google Shape;1035;p19"/>
          <p:cNvSpPr/>
          <p:nvPr/>
        </p:nvSpPr>
        <p:spPr>
          <a:xfrm rot="-5156406" flipH="1">
            <a:off x="6735729" y="2981636"/>
            <a:ext cx="1422888" cy="3439115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9"/>
          <p:cNvSpPr txBox="1">
            <a:spLocks noGrp="1"/>
          </p:cNvSpPr>
          <p:nvPr>
            <p:ph type="body" idx="2"/>
          </p:nvPr>
        </p:nvSpPr>
        <p:spPr>
          <a:xfrm>
            <a:off x="4707675" y="1781550"/>
            <a:ext cx="31221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osis"/>
              <a:buChar char="●"/>
              <a:defRPr sz="11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0"/>
          <p:cNvSpPr txBox="1">
            <a:spLocks noGrp="1"/>
          </p:cNvSpPr>
          <p:nvPr>
            <p:ph type="subTitle" idx="1"/>
          </p:nvPr>
        </p:nvSpPr>
        <p:spPr>
          <a:xfrm>
            <a:off x="942688" y="2215173"/>
            <a:ext cx="1792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0"/>
          <p:cNvSpPr txBox="1">
            <a:spLocks noGrp="1"/>
          </p:cNvSpPr>
          <p:nvPr>
            <p:ph type="subTitle" idx="2"/>
          </p:nvPr>
        </p:nvSpPr>
        <p:spPr>
          <a:xfrm>
            <a:off x="943138" y="2534237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0"/>
          <p:cNvSpPr txBox="1">
            <a:spLocks noGrp="1"/>
          </p:cNvSpPr>
          <p:nvPr>
            <p:ph type="subTitle" idx="3"/>
          </p:nvPr>
        </p:nvSpPr>
        <p:spPr>
          <a:xfrm>
            <a:off x="3675875" y="2215173"/>
            <a:ext cx="1792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1" name="Google Shape;1041;p20"/>
          <p:cNvSpPr txBox="1">
            <a:spLocks noGrp="1"/>
          </p:cNvSpPr>
          <p:nvPr>
            <p:ph type="subTitle" idx="4"/>
          </p:nvPr>
        </p:nvSpPr>
        <p:spPr>
          <a:xfrm>
            <a:off x="3674675" y="253423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20"/>
          <p:cNvSpPr txBox="1">
            <a:spLocks noGrp="1"/>
          </p:cNvSpPr>
          <p:nvPr>
            <p:ph type="subTitle" idx="5"/>
          </p:nvPr>
        </p:nvSpPr>
        <p:spPr>
          <a:xfrm>
            <a:off x="6409062" y="2215173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3" name="Google Shape;1043;p20"/>
          <p:cNvSpPr txBox="1">
            <a:spLocks noGrp="1"/>
          </p:cNvSpPr>
          <p:nvPr>
            <p:ph type="subTitle" idx="6"/>
          </p:nvPr>
        </p:nvSpPr>
        <p:spPr>
          <a:xfrm>
            <a:off x="6407862" y="253423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0"/>
          <p:cNvSpPr txBox="1">
            <a:spLocks noGrp="1"/>
          </p:cNvSpPr>
          <p:nvPr>
            <p:ph type="subTitle" idx="7"/>
          </p:nvPr>
        </p:nvSpPr>
        <p:spPr>
          <a:xfrm>
            <a:off x="942688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5" name="Google Shape;1045;p20"/>
          <p:cNvSpPr txBox="1">
            <a:spLocks noGrp="1"/>
          </p:cNvSpPr>
          <p:nvPr>
            <p:ph type="subTitle" idx="8"/>
          </p:nvPr>
        </p:nvSpPr>
        <p:spPr>
          <a:xfrm>
            <a:off x="941488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20"/>
          <p:cNvSpPr txBox="1">
            <a:spLocks noGrp="1"/>
          </p:cNvSpPr>
          <p:nvPr>
            <p:ph type="subTitle" idx="9"/>
          </p:nvPr>
        </p:nvSpPr>
        <p:spPr>
          <a:xfrm>
            <a:off x="3675875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7" name="Google Shape;1047;p20"/>
          <p:cNvSpPr txBox="1">
            <a:spLocks noGrp="1"/>
          </p:cNvSpPr>
          <p:nvPr>
            <p:ph type="subTitle" idx="13"/>
          </p:nvPr>
        </p:nvSpPr>
        <p:spPr>
          <a:xfrm>
            <a:off x="3674675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0"/>
          <p:cNvSpPr txBox="1">
            <a:spLocks noGrp="1"/>
          </p:cNvSpPr>
          <p:nvPr>
            <p:ph type="subTitle" idx="14"/>
          </p:nvPr>
        </p:nvSpPr>
        <p:spPr>
          <a:xfrm>
            <a:off x="6409062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0"/>
          <p:cNvSpPr txBox="1">
            <a:spLocks noGrp="1"/>
          </p:cNvSpPr>
          <p:nvPr>
            <p:ph type="subTitle" idx="15"/>
          </p:nvPr>
        </p:nvSpPr>
        <p:spPr>
          <a:xfrm>
            <a:off x="6407862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51" name="Google Shape;1051;p20"/>
          <p:cNvGrpSpPr/>
          <p:nvPr/>
        </p:nvGrpSpPr>
        <p:grpSpPr>
          <a:xfrm rot="-5172596">
            <a:off x="-301713" y="3945776"/>
            <a:ext cx="1361832" cy="879489"/>
            <a:chOff x="538050" y="1430388"/>
            <a:chExt cx="1361850" cy="879500"/>
          </a:xfrm>
        </p:grpSpPr>
        <p:sp>
          <p:nvSpPr>
            <p:cNvPr id="1052" name="Google Shape;1052;p20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20"/>
          <p:cNvGrpSpPr/>
          <p:nvPr/>
        </p:nvGrpSpPr>
        <p:grpSpPr>
          <a:xfrm>
            <a:off x="8202688" y="718250"/>
            <a:ext cx="1373500" cy="922925"/>
            <a:chOff x="2302238" y="842175"/>
            <a:chExt cx="1373500" cy="922925"/>
          </a:xfrm>
        </p:grpSpPr>
        <p:sp>
          <p:nvSpPr>
            <p:cNvPr id="1057" name="Google Shape;1057;p20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9" name="Google Shape;1099;p20"/>
          <p:cNvGrpSpPr/>
          <p:nvPr/>
        </p:nvGrpSpPr>
        <p:grpSpPr>
          <a:xfrm rot="6414006">
            <a:off x="8135770" y="4199908"/>
            <a:ext cx="1515254" cy="1150259"/>
            <a:chOff x="4181475" y="1873500"/>
            <a:chExt cx="1515275" cy="1150275"/>
          </a:xfrm>
        </p:grpSpPr>
        <p:sp>
          <p:nvSpPr>
            <p:cNvPr id="1100" name="Google Shape;1100;p20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3" name="Google Shape;1103;p20"/>
          <p:cNvGrpSpPr/>
          <p:nvPr/>
        </p:nvGrpSpPr>
        <p:grpSpPr>
          <a:xfrm rot="-127571" flipH="1">
            <a:off x="-10804" y="22715"/>
            <a:ext cx="1237132" cy="837812"/>
            <a:chOff x="7954342" y="56442"/>
            <a:chExt cx="1237147" cy="837822"/>
          </a:xfrm>
        </p:grpSpPr>
        <p:sp>
          <p:nvSpPr>
            <p:cNvPr id="1104" name="Google Shape;1104;p20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0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0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0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0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0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0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0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20"/>
          <p:cNvSpPr/>
          <p:nvPr/>
        </p:nvSpPr>
        <p:spPr>
          <a:xfrm rot="-8660381" flipH="1">
            <a:off x="-713854" y="1373220"/>
            <a:ext cx="1267220" cy="2042021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subTitle" idx="1"/>
          </p:nvPr>
        </p:nvSpPr>
        <p:spPr>
          <a:xfrm>
            <a:off x="1942738" y="1929719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subTitle" idx="2"/>
          </p:nvPr>
        </p:nvSpPr>
        <p:spPr>
          <a:xfrm>
            <a:off x="1942739" y="22857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3"/>
          </p:nvPr>
        </p:nvSpPr>
        <p:spPr>
          <a:xfrm>
            <a:off x="1942737" y="3415940"/>
            <a:ext cx="2255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subTitle" idx="4"/>
          </p:nvPr>
        </p:nvSpPr>
        <p:spPr>
          <a:xfrm>
            <a:off x="1942739" y="3772866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67075" y="1980250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title" idx="5"/>
          </p:nvPr>
        </p:nvSpPr>
        <p:spPr>
          <a:xfrm>
            <a:off x="866925" y="3457675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6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ubTitle" idx="7"/>
          </p:nvPr>
        </p:nvSpPr>
        <p:spPr>
          <a:xfrm>
            <a:off x="5975190" y="1929719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8"/>
          </p:nvPr>
        </p:nvSpPr>
        <p:spPr>
          <a:xfrm>
            <a:off x="5975190" y="22857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subTitle" idx="9"/>
          </p:nvPr>
        </p:nvSpPr>
        <p:spPr>
          <a:xfrm>
            <a:off x="5975190" y="3415940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subTitle" idx="13"/>
          </p:nvPr>
        </p:nvSpPr>
        <p:spPr>
          <a:xfrm>
            <a:off x="5975190" y="3772866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title" idx="14"/>
          </p:nvPr>
        </p:nvSpPr>
        <p:spPr>
          <a:xfrm>
            <a:off x="4711726" y="1980250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title" idx="15"/>
          </p:nvPr>
        </p:nvSpPr>
        <p:spPr>
          <a:xfrm>
            <a:off x="4712626" y="3457675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32" name="Google Shape;132;p3"/>
          <p:cNvGrpSpPr/>
          <p:nvPr/>
        </p:nvGrpSpPr>
        <p:grpSpPr>
          <a:xfrm rot="-1897328">
            <a:off x="8430672" y="472299"/>
            <a:ext cx="1697026" cy="1035295"/>
            <a:chOff x="1894025" y="3393550"/>
            <a:chExt cx="1697075" cy="1035325"/>
          </a:xfrm>
        </p:grpSpPr>
        <p:sp>
          <p:nvSpPr>
            <p:cNvPr id="133" name="Google Shape;133;p3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-9037224">
            <a:off x="-179394" y="4521369"/>
            <a:ext cx="1600346" cy="939562"/>
            <a:chOff x="1939900" y="2001425"/>
            <a:chExt cx="1600325" cy="939550"/>
          </a:xfrm>
        </p:grpSpPr>
        <p:sp>
          <p:nvSpPr>
            <p:cNvPr id="139" name="Google Shape;139;p3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3"/>
          <p:cNvGrpSpPr/>
          <p:nvPr/>
        </p:nvGrpSpPr>
        <p:grpSpPr>
          <a:xfrm rot="-5400000">
            <a:off x="-635212" y="1192563"/>
            <a:ext cx="1361850" cy="879500"/>
            <a:chOff x="538050" y="1430388"/>
            <a:chExt cx="1361850" cy="879500"/>
          </a:xfrm>
        </p:grpSpPr>
        <p:sp>
          <p:nvSpPr>
            <p:cNvPr id="162" name="Google Shape;162;p3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3"/>
          <p:cNvSpPr/>
          <p:nvPr/>
        </p:nvSpPr>
        <p:spPr>
          <a:xfrm rot="-6161282">
            <a:off x="6648863" y="3226925"/>
            <a:ext cx="1024467" cy="3537525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 rot="-9757282">
            <a:off x="2602679" y="4647637"/>
            <a:ext cx="1237209" cy="837864"/>
            <a:chOff x="7954342" y="56442"/>
            <a:chExt cx="1237147" cy="837822"/>
          </a:xfrm>
        </p:grpSpPr>
        <p:sp>
          <p:nvSpPr>
            <p:cNvPr id="168" name="Google Shape;168;p3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116" name="Google Shape;1116;p21"/>
          <p:cNvGrpSpPr/>
          <p:nvPr/>
        </p:nvGrpSpPr>
        <p:grpSpPr>
          <a:xfrm rot="-186080">
            <a:off x="5237323" y="4780499"/>
            <a:ext cx="1614468" cy="779047"/>
            <a:chOff x="407100" y="684850"/>
            <a:chExt cx="1614525" cy="779075"/>
          </a:xfrm>
        </p:grpSpPr>
        <p:sp>
          <p:nvSpPr>
            <p:cNvPr id="1117" name="Google Shape;1117;p21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2" name="Google Shape;1122;p21"/>
          <p:cNvGrpSpPr/>
          <p:nvPr/>
        </p:nvGrpSpPr>
        <p:grpSpPr>
          <a:xfrm>
            <a:off x="-479537" y="4362075"/>
            <a:ext cx="1373500" cy="922925"/>
            <a:chOff x="2302238" y="842175"/>
            <a:chExt cx="1373500" cy="922925"/>
          </a:xfrm>
        </p:grpSpPr>
        <p:sp>
          <p:nvSpPr>
            <p:cNvPr id="1123" name="Google Shape;1123;p21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1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1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1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1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5" name="Google Shape;1165;p21"/>
          <p:cNvGrpSpPr/>
          <p:nvPr/>
        </p:nvGrpSpPr>
        <p:grpSpPr>
          <a:xfrm rot="-127571" flipH="1">
            <a:off x="-358254" y="-19335"/>
            <a:ext cx="1237132" cy="837812"/>
            <a:chOff x="7954342" y="56442"/>
            <a:chExt cx="1237147" cy="837822"/>
          </a:xfrm>
        </p:grpSpPr>
        <p:sp>
          <p:nvSpPr>
            <p:cNvPr id="1166" name="Google Shape;1166;p21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1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1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1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1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1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1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1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21"/>
          <p:cNvGrpSpPr/>
          <p:nvPr/>
        </p:nvGrpSpPr>
        <p:grpSpPr>
          <a:xfrm>
            <a:off x="8354492" y="2819842"/>
            <a:ext cx="1237147" cy="837822"/>
            <a:chOff x="7954342" y="56442"/>
            <a:chExt cx="1237147" cy="837822"/>
          </a:xfrm>
        </p:grpSpPr>
        <p:sp>
          <p:nvSpPr>
            <p:cNvPr id="1176" name="Google Shape;1176;p21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1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1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1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1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1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1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1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5" name="Google Shape;1185;p21"/>
          <p:cNvSpPr/>
          <p:nvPr/>
        </p:nvSpPr>
        <p:spPr>
          <a:xfrm rot="1800044">
            <a:off x="7657634" y="262756"/>
            <a:ext cx="2960710" cy="732159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 rot="-2943041">
            <a:off x="-682660" y="2421677"/>
            <a:ext cx="1361869" cy="879512"/>
            <a:chOff x="538050" y="1430388"/>
            <a:chExt cx="1361850" cy="879500"/>
          </a:xfrm>
        </p:grpSpPr>
        <p:sp>
          <p:nvSpPr>
            <p:cNvPr id="1187" name="Google Shape;1187;p21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2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193" name="Google Shape;1193;p22"/>
          <p:cNvGrpSpPr/>
          <p:nvPr/>
        </p:nvGrpSpPr>
        <p:grpSpPr>
          <a:xfrm rot="1624345">
            <a:off x="4936833" y="4370660"/>
            <a:ext cx="1614467" cy="779047"/>
            <a:chOff x="407100" y="684850"/>
            <a:chExt cx="1614525" cy="779075"/>
          </a:xfrm>
        </p:grpSpPr>
        <p:sp>
          <p:nvSpPr>
            <p:cNvPr id="1194" name="Google Shape;1194;p22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22"/>
          <p:cNvGrpSpPr/>
          <p:nvPr/>
        </p:nvGrpSpPr>
        <p:grpSpPr>
          <a:xfrm rot="-1606510">
            <a:off x="8252299" y="1282988"/>
            <a:ext cx="1373529" cy="922944"/>
            <a:chOff x="2302238" y="842175"/>
            <a:chExt cx="1373500" cy="922925"/>
          </a:xfrm>
        </p:grpSpPr>
        <p:sp>
          <p:nvSpPr>
            <p:cNvPr id="1200" name="Google Shape;1200;p22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2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2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2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2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2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2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2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2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2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2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2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2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2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22"/>
          <p:cNvGrpSpPr/>
          <p:nvPr/>
        </p:nvGrpSpPr>
        <p:grpSpPr>
          <a:xfrm rot="1647099">
            <a:off x="-379806" y="344010"/>
            <a:ext cx="1237147" cy="837822"/>
            <a:chOff x="7954342" y="56442"/>
            <a:chExt cx="1237147" cy="837822"/>
          </a:xfrm>
        </p:grpSpPr>
        <p:sp>
          <p:nvSpPr>
            <p:cNvPr id="1243" name="Google Shape;1243;p22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2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2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2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2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2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2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2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2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22"/>
          <p:cNvSpPr/>
          <p:nvPr/>
        </p:nvSpPr>
        <p:spPr>
          <a:xfrm rot="-5746775">
            <a:off x="-1150390" y="3511648"/>
            <a:ext cx="2960725" cy="73216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9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3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255" name="Google Shape;1255;p23"/>
          <p:cNvGrpSpPr/>
          <p:nvPr/>
        </p:nvGrpSpPr>
        <p:grpSpPr>
          <a:xfrm>
            <a:off x="8102150" y="4406038"/>
            <a:ext cx="1697075" cy="1035325"/>
            <a:chOff x="1894025" y="3393550"/>
            <a:chExt cx="1697075" cy="1035325"/>
          </a:xfrm>
        </p:grpSpPr>
        <p:sp>
          <p:nvSpPr>
            <p:cNvPr id="1256" name="Google Shape;1256;p23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23"/>
          <p:cNvGrpSpPr/>
          <p:nvPr/>
        </p:nvGrpSpPr>
        <p:grpSpPr>
          <a:xfrm rot="4613443">
            <a:off x="-569333" y="423055"/>
            <a:ext cx="1684482" cy="782693"/>
            <a:chOff x="1884850" y="3105525"/>
            <a:chExt cx="1684550" cy="782725"/>
          </a:xfrm>
        </p:grpSpPr>
        <p:sp>
          <p:nvSpPr>
            <p:cNvPr id="1262" name="Google Shape;1262;p23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0" name="Google Shape;1280;p23"/>
          <p:cNvGrpSpPr/>
          <p:nvPr/>
        </p:nvGrpSpPr>
        <p:grpSpPr>
          <a:xfrm>
            <a:off x="1387763" y="4788738"/>
            <a:ext cx="1361850" cy="879500"/>
            <a:chOff x="538050" y="1430388"/>
            <a:chExt cx="1361850" cy="879500"/>
          </a:xfrm>
        </p:grpSpPr>
        <p:sp>
          <p:nvSpPr>
            <p:cNvPr id="1281" name="Google Shape;1281;p23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23"/>
          <p:cNvGrpSpPr/>
          <p:nvPr/>
        </p:nvGrpSpPr>
        <p:grpSpPr>
          <a:xfrm rot="-7268142">
            <a:off x="8273558" y="650309"/>
            <a:ext cx="1237226" cy="837876"/>
            <a:chOff x="7954342" y="56442"/>
            <a:chExt cx="1237147" cy="837822"/>
          </a:xfrm>
        </p:grpSpPr>
        <p:sp>
          <p:nvSpPr>
            <p:cNvPr id="1286" name="Google Shape;1286;p23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3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3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3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3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3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3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3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23"/>
          <p:cNvGrpSpPr/>
          <p:nvPr/>
        </p:nvGrpSpPr>
        <p:grpSpPr>
          <a:xfrm rot="-2700000">
            <a:off x="-268883" y="4515598"/>
            <a:ext cx="1237310" cy="837932"/>
            <a:chOff x="7954342" y="56442"/>
            <a:chExt cx="1237147" cy="837822"/>
          </a:xfrm>
        </p:grpSpPr>
        <p:sp>
          <p:nvSpPr>
            <p:cNvPr id="1296" name="Google Shape;1296;p23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3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3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3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3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3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3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3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3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5" name="Google Shape;1305;p23"/>
          <p:cNvSpPr/>
          <p:nvPr/>
        </p:nvSpPr>
        <p:spPr>
          <a:xfrm rot="-8660381" flipH="1">
            <a:off x="-974779" y="2063595"/>
            <a:ext cx="1267220" cy="2042021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4"/>
          <p:cNvSpPr txBox="1">
            <a:spLocks noGrp="1"/>
          </p:cNvSpPr>
          <p:nvPr>
            <p:ph type="title"/>
          </p:nvPr>
        </p:nvSpPr>
        <p:spPr>
          <a:xfrm>
            <a:off x="2642550" y="950478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8" name="Google Shape;1308;p24"/>
          <p:cNvSpPr txBox="1">
            <a:spLocks noGrp="1"/>
          </p:cNvSpPr>
          <p:nvPr>
            <p:ph type="subTitle" idx="1"/>
          </p:nvPr>
        </p:nvSpPr>
        <p:spPr>
          <a:xfrm>
            <a:off x="2642550" y="1774000"/>
            <a:ext cx="385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309" name="Google Shape;1309;p24"/>
          <p:cNvSpPr txBox="1"/>
          <p:nvPr/>
        </p:nvSpPr>
        <p:spPr>
          <a:xfrm>
            <a:off x="2370450" y="3815074"/>
            <a:ext cx="4403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 i="0" u="none" strike="noStrike" cap="non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infographics &amp; images by </a:t>
            </a:r>
            <a:r>
              <a:rPr lang="en" sz="1200" b="1" i="0" u="none" strike="noStrike" cap="non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10" name="Google Shape;1310;p24"/>
          <p:cNvSpPr txBox="1">
            <a:spLocks noGrp="1"/>
          </p:cNvSpPr>
          <p:nvPr>
            <p:ph type="subTitle" idx="2"/>
          </p:nvPr>
        </p:nvSpPr>
        <p:spPr>
          <a:xfrm>
            <a:off x="2642550" y="300136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311" name="Google Shape;1311;p24"/>
          <p:cNvGrpSpPr/>
          <p:nvPr/>
        </p:nvGrpSpPr>
        <p:grpSpPr>
          <a:xfrm>
            <a:off x="-95950" y="3448625"/>
            <a:ext cx="1697075" cy="1035325"/>
            <a:chOff x="1894025" y="3393550"/>
            <a:chExt cx="1697075" cy="1035325"/>
          </a:xfrm>
        </p:grpSpPr>
        <p:sp>
          <p:nvSpPr>
            <p:cNvPr id="1312" name="Google Shape;1312;p24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24"/>
          <p:cNvGrpSpPr/>
          <p:nvPr/>
        </p:nvGrpSpPr>
        <p:grpSpPr>
          <a:xfrm>
            <a:off x="7621150" y="2241038"/>
            <a:ext cx="1684550" cy="782725"/>
            <a:chOff x="1884850" y="3105525"/>
            <a:chExt cx="1684550" cy="782725"/>
          </a:xfrm>
        </p:grpSpPr>
        <p:sp>
          <p:nvSpPr>
            <p:cNvPr id="1318" name="Google Shape;1318;p24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6" name="Google Shape;1336;p24"/>
          <p:cNvGrpSpPr/>
          <p:nvPr/>
        </p:nvGrpSpPr>
        <p:grpSpPr>
          <a:xfrm rot="10160709">
            <a:off x="7615931" y="4158803"/>
            <a:ext cx="1600392" cy="939589"/>
            <a:chOff x="1939900" y="2001425"/>
            <a:chExt cx="1600325" cy="939550"/>
          </a:xfrm>
        </p:grpSpPr>
        <p:sp>
          <p:nvSpPr>
            <p:cNvPr id="1337" name="Google Shape;1337;p24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4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9" name="Google Shape;1359;p24"/>
          <p:cNvGrpSpPr/>
          <p:nvPr/>
        </p:nvGrpSpPr>
        <p:grpSpPr>
          <a:xfrm>
            <a:off x="7445225" y="-113525"/>
            <a:ext cx="1515275" cy="1150275"/>
            <a:chOff x="4181475" y="1873500"/>
            <a:chExt cx="1515275" cy="1150275"/>
          </a:xfrm>
        </p:grpSpPr>
        <p:sp>
          <p:nvSpPr>
            <p:cNvPr id="1360" name="Google Shape;1360;p24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3" name="Google Shape;1363;p24"/>
          <p:cNvGrpSpPr/>
          <p:nvPr/>
        </p:nvGrpSpPr>
        <p:grpSpPr>
          <a:xfrm>
            <a:off x="284563" y="-37337"/>
            <a:ext cx="1361850" cy="879500"/>
            <a:chOff x="538050" y="1430388"/>
            <a:chExt cx="1361850" cy="879500"/>
          </a:xfrm>
        </p:grpSpPr>
        <p:sp>
          <p:nvSpPr>
            <p:cNvPr id="1364" name="Google Shape;1364;p24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24"/>
          <p:cNvGrpSpPr/>
          <p:nvPr/>
        </p:nvGrpSpPr>
        <p:grpSpPr>
          <a:xfrm>
            <a:off x="-76212" y="1590675"/>
            <a:ext cx="1373500" cy="922925"/>
            <a:chOff x="2302238" y="842175"/>
            <a:chExt cx="1373500" cy="922925"/>
          </a:xfrm>
        </p:grpSpPr>
        <p:sp>
          <p:nvSpPr>
            <p:cNvPr id="1369" name="Google Shape;1369;p24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4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4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4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4"/>
          <p:cNvGrpSpPr/>
          <p:nvPr/>
        </p:nvGrpSpPr>
        <p:grpSpPr>
          <a:xfrm rot="-7268142">
            <a:off x="6111508" y="2302859"/>
            <a:ext cx="1237226" cy="837876"/>
            <a:chOff x="7954342" y="56442"/>
            <a:chExt cx="1237147" cy="837822"/>
          </a:xfrm>
        </p:grpSpPr>
        <p:sp>
          <p:nvSpPr>
            <p:cNvPr id="1412" name="Google Shape;1412;p24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4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4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4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4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4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4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4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Google Shape;1421;p24"/>
          <p:cNvSpPr/>
          <p:nvPr/>
        </p:nvSpPr>
        <p:spPr>
          <a:xfrm>
            <a:off x="1068700" y="-275425"/>
            <a:ext cx="1024467" cy="3537519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25"/>
          <p:cNvGrpSpPr/>
          <p:nvPr/>
        </p:nvGrpSpPr>
        <p:grpSpPr>
          <a:xfrm>
            <a:off x="-88262" y="4349775"/>
            <a:ext cx="1614525" cy="779075"/>
            <a:chOff x="407100" y="684850"/>
            <a:chExt cx="1614525" cy="779075"/>
          </a:xfrm>
        </p:grpSpPr>
        <p:sp>
          <p:nvSpPr>
            <p:cNvPr id="1424" name="Google Shape;1424;p25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25"/>
          <p:cNvGrpSpPr/>
          <p:nvPr/>
        </p:nvGrpSpPr>
        <p:grpSpPr>
          <a:xfrm rot="894623">
            <a:off x="7106267" y="4582182"/>
            <a:ext cx="1373458" cy="922897"/>
            <a:chOff x="2302238" y="842175"/>
            <a:chExt cx="1373500" cy="922925"/>
          </a:xfrm>
        </p:grpSpPr>
        <p:sp>
          <p:nvSpPr>
            <p:cNvPr id="1430" name="Google Shape;1430;p25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2" name="Google Shape;1472;p25"/>
          <p:cNvGrpSpPr/>
          <p:nvPr/>
        </p:nvGrpSpPr>
        <p:grpSpPr>
          <a:xfrm rot="5113982">
            <a:off x="8389219" y="1995951"/>
            <a:ext cx="1361794" cy="879464"/>
            <a:chOff x="538050" y="1430388"/>
            <a:chExt cx="1361850" cy="879500"/>
          </a:xfrm>
        </p:grpSpPr>
        <p:sp>
          <p:nvSpPr>
            <p:cNvPr id="1473" name="Google Shape;1473;p25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p25"/>
          <p:cNvGrpSpPr/>
          <p:nvPr/>
        </p:nvGrpSpPr>
        <p:grpSpPr>
          <a:xfrm>
            <a:off x="8145313" y="-97619"/>
            <a:ext cx="941225" cy="660534"/>
            <a:chOff x="8145313" y="-97619"/>
            <a:chExt cx="941225" cy="660534"/>
          </a:xfrm>
        </p:grpSpPr>
        <p:sp>
          <p:nvSpPr>
            <p:cNvPr id="1478" name="Google Shape;1478;p25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5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5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5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5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5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5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5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6" name="Google Shape;1486;p25"/>
          <p:cNvGrpSpPr/>
          <p:nvPr/>
        </p:nvGrpSpPr>
        <p:grpSpPr>
          <a:xfrm rot="4613443">
            <a:off x="-747983" y="2680630"/>
            <a:ext cx="1684482" cy="782693"/>
            <a:chOff x="1884850" y="3105525"/>
            <a:chExt cx="1684550" cy="782725"/>
          </a:xfrm>
        </p:grpSpPr>
        <p:sp>
          <p:nvSpPr>
            <p:cNvPr id="1487" name="Google Shape;1487;p25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25"/>
          <p:cNvSpPr/>
          <p:nvPr/>
        </p:nvSpPr>
        <p:spPr>
          <a:xfrm rot="-6957655" flipH="1">
            <a:off x="-617491" y="-425835"/>
            <a:ext cx="1267198" cy="2042026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6"/>
          <p:cNvGrpSpPr/>
          <p:nvPr/>
        </p:nvGrpSpPr>
        <p:grpSpPr>
          <a:xfrm>
            <a:off x="-204275" y="3993225"/>
            <a:ext cx="1515275" cy="1150275"/>
            <a:chOff x="4181475" y="1873500"/>
            <a:chExt cx="1515275" cy="1150275"/>
          </a:xfrm>
        </p:grpSpPr>
        <p:sp>
          <p:nvSpPr>
            <p:cNvPr id="1508" name="Google Shape;1508;p26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1" name="Google Shape;1511;p26"/>
          <p:cNvGrpSpPr/>
          <p:nvPr/>
        </p:nvGrpSpPr>
        <p:grpSpPr>
          <a:xfrm>
            <a:off x="7970263" y="3993225"/>
            <a:ext cx="1373500" cy="922925"/>
            <a:chOff x="2302238" y="842175"/>
            <a:chExt cx="1373500" cy="922925"/>
          </a:xfrm>
        </p:grpSpPr>
        <p:sp>
          <p:nvSpPr>
            <p:cNvPr id="1512" name="Google Shape;1512;p26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26"/>
          <p:cNvGrpSpPr/>
          <p:nvPr/>
        </p:nvGrpSpPr>
        <p:grpSpPr>
          <a:xfrm>
            <a:off x="-204308" y="42"/>
            <a:ext cx="1237147" cy="837822"/>
            <a:chOff x="7954342" y="56442"/>
            <a:chExt cx="1237147" cy="837822"/>
          </a:xfrm>
        </p:grpSpPr>
        <p:sp>
          <p:nvSpPr>
            <p:cNvPr id="1555" name="Google Shape;1555;p26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6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6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6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6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6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6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6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26"/>
          <p:cNvGrpSpPr/>
          <p:nvPr/>
        </p:nvGrpSpPr>
        <p:grpSpPr>
          <a:xfrm rot="10800000">
            <a:off x="4081625" y="4351750"/>
            <a:ext cx="1600325" cy="939550"/>
            <a:chOff x="1939900" y="2001425"/>
            <a:chExt cx="1600325" cy="939550"/>
          </a:xfrm>
        </p:grpSpPr>
        <p:sp>
          <p:nvSpPr>
            <p:cNvPr id="1565" name="Google Shape;1565;p26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7" name="Google Shape;1587;p26"/>
          <p:cNvSpPr/>
          <p:nvPr/>
        </p:nvSpPr>
        <p:spPr>
          <a:xfrm rot="-2821328" flipH="1">
            <a:off x="7612794" y="-1208720"/>
            <a:ext cx="1422842" cy="3439135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8"/>
          <p:cNvSpPr txBox="1">
            <a:spLocks noGrp="1"/>
          </p:cNvSpPr>
          <p:nvPr>
            <p:ph type="ctrTitle"/>
          </p:nvPr>
        </p:nvSpPr>
        <p:spPr>
          <a:xfrm>
            <a:off x="2899918" y="966750"/>
            <a:ext cx="5259900" cy="20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93" name="Google Shape;1593;p28"/>
          <p:cNvSpPr txBox="1">
            <a:spLocks noGrp="1"/>
          </p:cNvSpPr>
          <p:nvPr>
            <p:ph type="subTitle" idx="1"/>
          </p:nvPr>
        </p:nvSpPr>
        <p:spPr>
          <a:xfrm>
            <a:off x="3017075" y="3976804"/>
            <a:ext cx="50256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94" name="Google Shape;1594;p28"/>
          <p:cNvGrpSpPr/>
          <p:nvPr/>
        </p:nvGrpSpPr>
        <p:grpSpPr>
          <a:xfrm>
            <a:off x="7967538" y="4308475"/>
            <a:ext cx="1614525" cy="779075"/>
            <a:chOff x="407100" y="684850"/>
            <a:chExt cx="1614525" cy="779075"/>
          </a:xfrm>
        </p:grpSpPr>
        <p:sp>
          <p:nvSpPr>
            <p:cNvPr id="1595" name="Google Shape;1595;p28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8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8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28"/>
          <p:cNvGrpSpPr/>
          <p:nvPr/>
        </p:nvGrpSpPr>
        <p:grpSpPr>
          <a:xfrm rot="-1264546">
            <a:off x="2304769" y="4565867"/>
            <a:ext cx="1373492" cy="922919"/>
            <a:chOff x="2302238" y="842175"/>
            <a:chExt cx="1373500" cy="922925"/>
          </a:xfrm>
        </p:grpSpPr>
        <p:sp>
          <p:nvSpPr>
            <p:cNvPr id="1601" name="Google Shape;1601;p28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8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8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8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8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8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8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8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8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8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8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8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8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8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8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8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8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8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8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8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8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8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8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8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8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8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8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8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8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8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8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8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8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8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8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8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8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8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8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8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8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28"/>
          <p:cNvGrpSpPr/>
          <p:nvPr/>
        </p:nvGrpSpPr>
        <p:grpSpPr>
          <a:xfrm>
            <a:off x="2184775" y="-268825"/>
            <a:ext cx="1361850" cy="879500"/>
            <a:chOff x="538050" y="1430388"/>
            <a:chExt cx="1361850" cy="879500"/>
          </a:xfrm>
        </p:grpSpPr>
        <p:sp>
          <p:nvSpPr>
            <p:cNvPr id="1644" name="Google Shape;1644;p28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8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8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8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28"/>
          <p:cNvGrpSpPr/>
          <p:nvPr/>
        </p:nvGrpSpPr>
        <p:grpSpPr>
          <a:xfrm rot="1974586">
            <a:off x="8036526" y="1149006"/>
            <a:ext cx="1373455" cy="922895"/>
            <a:chOff x="2302238" y="842175"/>
            <a:chExt cx="1373500" cy="922925"/>
          </a:xfrm>
        </p:grpSpPr>
        <p:sp>
          <p:nvSpPr>
            <p:cNvPr id="1649" name="Google Shape;1649;p28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8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8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8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8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8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8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8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8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8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8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8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8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8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8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28"/>
          <p:cNvSpPr/>
          <p:nvPr/>
        </p:nvSpPr>
        <p:spPr>
          <a:xfrm>
            <a:off x="8693337" y="1250525"/>
            <a:ext cx="612650" cy="2370250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92" name="Google Shape;1692;p28"/>
          <p:cNvGrpSpPr/>
          <p:nvPr/>
        </p:nvGrpSpPr>
        <p:grpSpPr>
          <a:xfrm>
            <a:off x="8145322" y="-97669"/>
            <a:ext cx="941093" cy="660496"/>
            <a:chOff x="8145322" y="-97669"/>
            <a:chExt cx="941093" cy="660496"/>
          </a:xfrm>
        </p:grpSpPr>
        <p:sp>
          <p:nvSpPr>
            <p:cNvPr id="1693" name="Google Shape;1693;p28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9"/>
          <p:cNvSpPr txBox="1">
            <a:spLocks noGrp="1"/>
          </p:cNvSpPr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3" name="Google Shape;1703;p29"/>
          <p:cNvSpPr txBox="1">
            <a:spLocks noGrp="1"/>
          </p:cNvSpPr>
          <p:nvPr>
            <p:ph type="subTitle" idx="1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29"/>
          <p:cNvSpPr txBox="1">
            <a:spLocks noGrp="1"/>
          </p:cNvSpPr>
          <p:nvPr>
            <p:ph type="title" idx="2" hasCustomPrompt="1"/>
          </p:nvPr>
        </p:nvSpPr>
        <p:spPr>
          <a:xfrm>
            <a:off x="5764993" y="918460"/>
            <a:ext cx="14409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705" name="Google Shape;1705;p29"/>
          <p:cNvGrpSpPr/>
          <p:nvPr/>
        </p:nvGrpSpPr>
        <p:grpSpPr>
          <a:xfrm>
            <a:off x="8143875" y="4007100"/>
            <a:ext cx="1515275" cy="1150275"/>
            <a:chOff x="4181475" y="1873500"/>
            <a:chExt cx="1515275" cy="1150275"/>
          </a:xfrm>
        </p:grpSpPr>
        <p:sp>
          <p:nvSpPr>
            <p:cNvPr id="1706" name="Google Shape;1706;p29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9"/>
          <p:cNvGrpSpPr/>
          <p:nvPr/>
        </p:nvGrpSpPr>
        <p:grpSpPr>
          <a:xfrm>
            <a:off x="3673838" y="-224625"/>
            <a:ext cx="1373500" cy="922925"/>
            <a:chOff x="2302238" y="842175"/>
            <a:chExt cx="1373500" cy="922925"/>
          </a:xfrm>
        </p:grpSpPr>
        <p:sp>
          <p:nvSpPr>
            <p:cNvPr id="1710" name="Google Shape;1710;p29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2" name="Google Shape;1752;p29"/>
          <p:cNvGrpSpPr/>
          <p:nvPr/>
        </p:nvGrpSpPr>
        <p:grpSpPr>
          <a:xfrm>
            <a:off x="8106774" y="56393"/>
            <a:ext cx="1237008" cy="837880"/>
            <a:chOff x="7954374" y="56393"/>
            <a:chExt cx="1237008" cy="837880"/>
          </a:xfrm>
        </p:grpSpPr>
        <p:sp>
          <p:nvSpPr>
            <p:cNvPr id="1753" name="Google Shape;1753;p29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2" name="Google Shape;1762;p29"/>
          <p:cNvSpPr/>
          <p:nvPr/>
        </p:nvSpPr>
        <p:spPr>
          <a:xfrm rot="1194028">
            <a:off x="5913375" y="-39246"/>
            <a:ext cx="3891776" cy="1869013"/>
          </a:xfrm>
          <a:custGeom>
            <a:avLst/>
            <a:gdLst/>
            <a:ahLst/>
            <a:cxnLst/>
            <a:rect l="l" t="t" r="r" b="b"/>
            <a:pathLst>
              <a:path w="122234" h="59302" extrusionOk="0">
                <a:moveTo>
                  <a:pt x="0" y="0"/>
                </a:moveTo>
                <a:cubicBezTo>
                  <a:pt x="2219" y="3631"/>
                  <a:pt x="2823" y="20305"/>
                  <a:pt x="13312" y="21784"/>
                </a:cubicBezTo>
                <a:cubicBezTo>
                  <a:pt x="23801" y="23263"/>
                  <a:pt x="44778" y="2622"/>
                  <a:pt x="62932" y="8875"/>
                </a:cubicBezTo>
                <a:cubicBezTo>
                  <a:pt x="81086" y="15128"/>
                  <a:pt x="112350" y="50898"/>
                  <a:pt x="122234" y="59302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30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65" name="Google Shape;1765;p30"/>
          <p:cNvSpPr txBox="1">
            <a:spLocks noGrp="1"/>
          </p:cNvSpPr>
          <p:nvPr>
            <p:ph type="body" idx="1"/>
          </p:nvPr>
        </p:nvSpPr>
        <p:spPr>
          <a:xfrm>
            <a:off x="713925" y="1402650"/>
            <a:ext cx="77175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766" name="Google Shape;1766;p30"/>
          <p:cNvGrpSpPr/>
          <p:nvPr/>
        </p:nvGrpSpPr>
        <p:grpSpPr>
          <a:xfrm rot="-4372724">
            <a:off x="8067177" y="418120"/>
            <a:ext cx="1684579" cy="782738"/>
            <a:chOff x="1884850" y="3105525"/>
            <a:chExt cx="1684550" cy="782725"/>
          </a:xfrm>
        </p:grpSpPr>
        <p:sp>
          <p:nvSpPr>
            <p:cNvPr id="1767" name="Google Shape;1767;p30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30"/>
          <p:cNvGrpSpPr/>
          <p:nvPr/>
        </p:nvGrpSpPr>
        <p:grpSpPr>
          <a:xfrm rot="10800000">
            <a:off x="4197975" y="4615900"/>
            <a:ext cx="1600325" cy="939550"/>
            <a:chOff x="1939900" y="2001425"/>
            <a:chExt cx="1600325" cy="939550"/>
          </a:xfrm>
        </p:grpSpPr>
        <p:sp>
          <p:nvSpPr>
            <p:cNvPr id="1786" name="Google Shape;1786;p30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30"/>
          <p:cNvGrpSpPr/>
          <p:nvPr/>
        </p:nvGrpSpPr>
        <p:grpSpPr>
          <a:xfrm>
            <a:off x="48525" y="4668950"/>
            <a:ext cx="1614525" cy="779075"/>
            <a:chOff x="407100" y="684850"/>
            <a:chExt cx="1614525" cy="779075"/>
          </a:xfrm>
        </p:grpSpPr>
        <p:sp>
          <p:nvSpPr>
            <p:cNvPr id="1809" name="Google Shape;1809;p30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30"/>
          <p:cNvGrpSpPr/>
          <p:nvPr/>
        </p:nvGrpSpPr>
        <p:grpSpPr>
          <a:xfrm rot="-2257574">
            <a:off x="-288802" y="429412"/>
            <a:ext cx="1236992" cy="837869"/>
            <a:chOff x="7954374" y="56393"/>
            <a:chExt cx="1237008" cy="837880"/>
          </a:xfrm>
        </p:grpSpPr>
        <p:sp>
          <p:nvSpPr>
            <p:cNvPr id="1815" name="Google Shape;1815;p30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4" name="Google Shape;1824;p30"/>
          <p:cNvSpPr/>
          <p:nvPr/>
        </p:nvSpPr>
        <p:spPr>
          <a:xfrm>
            <a:off x="8178324" y="2636750"/>
            <a:ext cx="1422875" cy="2635200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1"/>
          <p:cNvSpPr txBox="1">
            <a:spLocks noGrp="1"/>
          </p:cNvSpPr>
          <p:nvPr>
            <p:ph type="title"/>
          </p:nvPr>
        </p:nvSpPr>
        <p:spPr>
          <a:xfrm>
            <a:off x="1170150" y="548650"/>
            <a:ext cx="6803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31"/>
          <p:cNvSpPr txBox="1">
            <a:spLocks noGrp="1"/>
          </p:cNvSpPr>
          <p:nvPr>
            <p:ph type="subTitle" idx="1"/>
          </p:nvPr>
        </p:nvSpPr>
        <p:spPr>
          <a:xfrm>
            <a:off x="1721216" y="1780291"/>
            <a:ext cx="2479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828" name="Google Shape;1828;p31"/>
          <p:cNvSpPr txBox="1">
            <a:spLocks noGrp="1"/>
          </p:cNvSpPr>
          <p:nvPr>
            <p:ph type="subTitle" idx="2"/>
          </p:nvPr>
        </p:nvSpPr>
        <p:spPr>
          <a:xfrm>
            <a:off x="4949954" y="1780291"/>
            <a:ext cx="24738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829" name="Google Shape;1829;p31"/>
          <p:cNvSpPr txBox="1">
            <a:spLocks noGrp="1"/>
          </p:cNvSpPr>
          <p:nvPr>
            <p:ph type="subTitle" idx="3"/>
          </p:nvPr>
        </p:nvSpPr>
        <p:spPr>
          <a:xfrm>
            <a:off x="1722666" y="2078700"/>
            <a:ext cx="24768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31"/>
          <p:cNvSpPr txBox="1">
            <a:spLocks noGrp="1"/>
          </p:cNvSpPr>
          <p:nvPr>
            <p:ph type="subTitle" idx="4"/>
          </p:nvPr>
        </p:nvSpPr>
        <p:spPr>
          <a:xfrm>
            <a:off x="4948513" y="2080647"/>
            <a:ext cx="24768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31" name="Google Shape;1831;p31"/>
          <p:cNvGrpSpPr/>
          <p:nvPr/>
        </p:nvGrpSpPr>
        <p:grpSpPr>
          <a:xfrm rot="-885699">
            <a:off x="8035636" y="579783"/>
            <a:ext cx="1684560" cy="782730"/>
            <a:chOff x="1884850" y="3105525"/>
            <a:chExt cx="1684550" cy="782725"/>
          </a:xfrm>
        </p:grpSpPr>
        <p:sp>
          <p:nvSpPr>
            <p:cNvPr id="1832" name="Google Shape;1832;p31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1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1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1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1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1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31"/>
          <p:cNvGrpSpPr/>
          <p:nvPr/>
        </p:nvGrpSpPr>
        <p:grpSpPr>
          <a:xfrm>
            <a:off x="-536175" y="3808725"/>
            <a:ext cx="1515275" cy="1150275"/>
            <a:chOff x="4181475" y="1873500"/>
            <a:chExt cx="1515275" cy="1150275"/>
          </a:xfrm>
        </p:grpSpPr>
        <p:sp>
          <p:nvSpPr>
            <p:cNvPr id="1851" name="Google Shape;1851;p31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31"/>
          <p:cNvGrpSpPr/>
          <p:nvPr/>
        </p:nvGrpSpPr>
        <p:grpSpPr>
          <a:xfrm>
            <a:off x="-300150" y="896988"/>
            <a:ext cx="1361850" cy="879500"/>
            <a:chOff x="538050" y="1430388"/>
            <a:chExt cx="1361850" cy="879500"/>
          </a:xfrm>
        </p:grpSpPr>
        <p:sp>
          <p:nvSpPr>
            <p:cNvPr id="1855" name="Google Shape;1855;p31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9" name="Google Shape;1859;p31"/>
          <p:cNvSpPr/>
          <p:nvPr/>
        </p:nvSpPr>
        <p:spPr>
          <a:xfrm rot="-5171749">
            <a:off x="7437510" y="2859869"/>
            <a:ext cx="3686464" cy="1801512"/>
          </a:xfrm>
          <a:custGeom>
            <a:avLst/>
            <a:gdLst/>
            <a:ahLst/>
            <a:cxnLst/>
            <a:rect l="l" t="t" r="r" b="b"/>
            <a:pathLst>
              <a:path w="159339" h="72060" extrusionOk="0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60" name="Google Shape;1860;p31"/>
          <p:cNvGrpSpPr/>
          <p:nvPr/>
        </p:nvGrpSpPr>
        <p:grpSpPr>
          <a:xfrm rot="2572356">
            <a:off x="-523682" y="2477249"/>
            <a:ext cx="1237061" cy="837916"/>
            <a:chOff x="7954374" y="56393"/>
            <a:chExt cx="1237008" cy="837880"/>
          </a:xfrm>
        </p:grpSpPr>
        <p:sp>
          <p:nvSpPr>
            <p:cNvPr id="1861" name="Google Shape;1861;p31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4572150" y="1045050"/>
            <a:ext cx="38589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subTitle" idx="1"/>
          </p:nvPr>
        </p:nvSpPr>
        <p:spPr>
          <a:xfrm>
            <a:off x="4572000" y="2645037"/>
            <a:ext cx="38589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0" name="Google Shape;180;p4"/>
          <p:cNvGrpSpPr/>
          <p:nvPr/>
        </p:nvGrpSpPr>
        <p:grpSpPr>
          <a:xfrm rot="6900411">
            <a:off x="8375100" y="1857338"/>
            <a:ext cx="1361764" cy="879444"/>
            <a:chOff x="538050" y="1430388"/>
            <a:chExt cx="1361850" cy="879500"/>
          </a:xfrm>
        </p:grpSpPr>
        <p:sp>
          <p:nvSpPr>
            <p:cNvPr id="181" name="Google Shape;181;p4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 rot="1624345">
            <a:off x="7994508" y="-198590"/>
            <a:ext cx="1614467" cy="779047"/>
            <a:chOff x="407100" y="684850"/>
            <a:chExt cx="1614525" cy="779075"/>
          </a:xfrm>
        </p:grpSpPr>
        <p:sp>
          <p:nvSpPr>
            <p:cNvPr id="186" name="Google Shape;186;p4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4"/>
          <p:cNvGrpSpPr/>
          <p:nvPr/>
        </p:nvGrpSpPr>
        <p:grpSpPr>
          <a:xfrm rot="9072617">
            <a:off x="3033846" y="4507692"/>
            <a:ext cx="1515287" cy="1150284"/>
            <a:chOff x="4181475" y="1873500"/>
            <a:chExt cx="1515275" cy="1150275"/>
          </a:xfrm>
        </p:grpSpPr>
        <p:sp>
          <p:nvSpPr>
            <p:cNvPr id="192" name="Google Shape;192;p4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4"/>
          <p:cNvGrpSpPr/>
          <p:nvPr/>
        </p:nvGrpSpPr>
        <p:grpSpPr>
          <a:xfrm rot="-127571" flipH="1">
            <a:off x="8107646" y="4283015"/>
            <a:ext cx="1237132" cy="837812"/>
            <a:chOff x="7954342" y="56442"/>
            <a:chExt cx="1237147" cy="837822"/>
          </a:xfrm>
        </p:grpSpPr>
        <p:sp>
          <p:nvSpPr>
            <p:cNvPr id="196" name="Google Shape;196;p4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4"/>
          <p:cNvSpPr/>
          <p:nvPr/>
        </p:nvSpPr>
        <p:spPr>
          <a:xfrm rot="10800000">
            <a:off x="4351475" y="4792325"/>
            <a:ext cx="2960775" cy="732175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2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72" name="Google Shape;1872;p32"/>
          <p:cNvGrpSpPr/>
          <p:nvPr/>
        </p:nvGrpSpPr>
        <p:grpSpPr>
          <a:xfrm>
            <a:off x="2685200" y="4549238"/>
            <a:ext cx="1684550" cy="782725"/>
            <a:chOff x="1884850" y="3105525"/>
            <a:chExt cx="1684550" cy="782725"/>
          </a:xfrm>
        </p:grpSpPr>
        <p:sp>
          <p:nvSpPr>
            <p:cNvPr id="1873" name="Google Shape;1873;p32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2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2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2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2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2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2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1" name="Google Shape;1891;p32"/>
          <p:cNvGrpSpPr/>
          <p:nvPr/>
        </p:nvGrpSpPr>
        <p:grpSpPr>
          <a:xfrm rot="-2700000">
            <a:off x="-593028" y="589094"/>
            <a:ext cx="1600310" cy="939541"/>
            <a:chOff x="1939900" y="2001425"/>
            <a:chExt cx="1600325" cy="939550"/>
          </a:xfrm>
        </p:grpSpPr>
        <p:sp>
          <p:nvSpPr>
            <p:cNvPr id="1892" name="Google Shape;1892;p32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2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2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2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2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32"/>
          <p:cNvGrpSpPr/>
          <p:nvPr/>
        </p:nvGrpSpPr>
        <p:grpSpPr>
          <a:xfrm>
            <a:off x="8092475" y="2464925"/>
            <a:ext cx="1515275" cy="1150275"/>
            <a:chOff x="4181475" y="1873500"/>
            <a:chExt cx="1515275" cy="1150275"/>
          </a:xfrm>
        </p:grpSpPr>
        <p:sp>
          <p:nvSpPr>
            <p:cNvPr id="1915" name="Google Shape;1915;p32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32"/>
          <p:cNvGrpSpPr/>
          <p:nvPr/>
        </p:nvGrpSpPr>
        <p:grpSpPr>
          <a:xfrm rot="-2700000">
            <a:off x="6715844" y="4521727"/>
            <a:ext cx="1236996" cy="837872"/>
            <a:chOff x="7954374" y="56393"/>
            <a:chExt cx="1237008" cy="837880"/>
          </a:xfrm>
        </p:grpSpPr>
        <p:sp>
          <p:nvSpPr>
            <p:cNvPr id="1919" name="Google Shape;1919;p32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2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32"/>
          <p:cNvSpPr/>
          <p:nvPr/>
        </p:nvSpPr>
        <p:spPr>
          <a:xfrm>
            <a:off x="-302950" y="3523621"/>
            <a:ext cx="2140750" cy="1666300"/>
          </a:xfrm>
          <a:custGeom>
            <a:avLst/>
            <a:gdLst/>
            <a:ahLst/>
            <a:cxnLst/>
            <a:rect l="l" t="t" r="r" b="b"/>
            <a:pathLst>
              <a:path w="85630" h="66652" extrusionOk="0">
                <a:moveTo>
                  <a:pt x="0" y="0"/>
                </a:moveTo>
                <a:cubicBezTo>
                  <a:pt x="6702" y="3581"/>
                  <a:pt x="31581" y="11568"/>
                  <a:pt x="40211" y="21483"/>
                </a:cubicBezTo>
                <a:cubicBezTo>
                  <a:pt x="48841" y="31398"/>
                  <a:pt x="44618" y="53340"/>
                  <a:pt x="51779" y="59491"/>
                </a:cubicBezTo>
                <a:cubicBezTo>
                  <a:pt x="58940" y="65642"/>
                  <a:pt x="77944" y="57197"/>
                  <a:pt x="83177" y="58390"/>
                </a:cubicBezTo>
                <a:cubicBezTo>
                  <a:pt x="88410" y="59584"/>
                  <a:pt x="83177" y="65275"/>
                  <a:pt x="83177" y="66652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3"/>
          <p:cNvSpPr txBox="1">
            <a:spLocks noGrp="1"/>
          </p:cNvSpPr>
          <p:nvPr>
            <p:ph type="subTitle" idx="1"/>
          </p:nvPr>
        </p:nvSpPr>
        <p:spPr>
          <a:xfrm>
            <a:off x="852011" y="1885950"/>
            <a:ext cx="3622500" cy="21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9pPr>
          </a:lstStyle>
          <a:p>
            <a:endParaRPr/>
          </a:p>
        </p:txBody>
      </p:sp>
      <p:sp>
        <p:nvSpPr>
          <p:cNvPr id="1931" name="Google Shape;1931;p33"/>
          <p:cNvSpPr txBox="1">
            <a:spLocks noGrp="1"/>
          </p:cNvSpPr>
          <p:nvPr>
            <p:ph type="title"/>
          </p:nvPr>
        </p:nvSpPr>
        <p:spPr>
          <a:xfrm>
            <a:off x="850942" y="537879"/>
            <a:ext cx="37299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32" name="Google Shape;1932;p33"/>
          <p:cNvGrpSpPr/>
          <p:nvPr/>
        </p:nvGrpSpPr>
        <p:grpSpPr>
          <a:xfrm>
            <a:off x="-152400" y="4271663"/>
            <a:ext cx="1684550" cy="782725"/>
            <a:chOff x="1884850" y="3105525"/>
            <a:chExt cx="1684550" cy="782725"/>
          </a:xfrm>
        </p:grpSpPr>
        <p:sp>
          <p:nvSpPr>
            <p:cNvPr id="1933" name="Google Shape;1933;p33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3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3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3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3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3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3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3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3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3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3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3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3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3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3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3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3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3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1" name="Google Shape;1951;p33"/>
          <p:cNvGrpSpPr/>
          <p:nvPr/>
        </p:nvGrpSpPr>
        <p:grpSpPr>
          <a:xfrm rot="-3651081">
            <a:off x="-684364" y="2619663"/>
            <a:ext cx="1614601" cy="779112"/>
            <a:chOff x="407100" y="684850"/>
            <a:chExt cx="1614525" cy="779075"/>
          </a:xfrm>
        </p:grpSpPr>
        <p:sp>
          <p:nvSpPr>
            <p:cNvPr id="1952" name="Google Shape;1952;p33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3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3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3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3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7" name="Google Shape;1957;p33"/>
          <p:cNvSpPr/>
          <p:nvPr/>
        </p:nvSpPr>
        <p:spPr>
          <a:xfrm>
            <a:off x="1270750" y="4290022"/>
            <a:ext cx="3983475" cy="1801500"/>
          </a:xfrm>
          <a:custGeom>
            <a:avLst/>
            <a:gdLst/>
            <a:ahLst/>
            <a:cxnLst/>
            <a:rect l="l" t="t" r="r" b="b"/>
            <a:pathLst>
              <a:path w="159339" h="72060" extrusionOk="0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4"/>
          <p:cNvSpPr txBox="1">
            <a:spLocks noGrp="1"/>
          </p:cNvSpPr>
          <p:nvPr>
            <p:ph type="title"/>
          </p:nvPr>
        </p:nvSpPr>
        <p:spPr>
          <a:xfrm>
            <a:off x="1427550" y="1604743"/>
            <a:ext cx="62889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960" name="Google Shape;1960;p34"/>
          <p:cNvGrpSpPr/>
          <p:nvPr/>
        </p:nvGrpSpPr>
        <p:grpSpPr>
          <a:xfrm rot="1053260">
            <a:off x="-73094" y="3564886"/>
            <a:ext cx="1361805" cy="879471"/>
            <a:chOff x="538050" y="1430388"/>
            <a:chExt cx="1361850" cy="879500"/>
          </a:xfrm>
        </p:grpSpPr>
        <p:sp>
          <p:nvSpPr>
            <p:cNvPr id="1961" name="Google Shape;1961;p34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4"/>
          <p:cNvGrpSpPr/>
          <p:nvPr/>
        </p:nvGrpSpPr>
        <p:grpSpPr>
          <a:xfrm rot="1624345">
            <a:off x="-199292" y="324710"/>
            <a:ext cx="1614467" cy="779047"/>
            <a:chOff x="407100" y="684850"/>
            <a:chExt cx="1614525" cy="779075"/>
          </a:xfrm>
        </p:grpSpPr>
        <p:sp>
          <p:nvSpPr>
            <p:cNvPr id="1966" name="Google Shape;1966;p34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34"/>
          <p:cNvGrpSpPr/>
          <p:nvPr/>
        </p:nvGrpSpPr>
        <p:grpSpPr>
          <a:xfrm>
            <a:off x="6640113" y="4298725"/>
            <a:ext cx="1373500" cy="922925"/>
            <a:chOff x="2302238" y="842175"/>
            <a:chExt cx="1373500" cy="922925"/>
          </a:xfrm>
        </p:grpSpPr>
        <p:sp>
          <p:nvSpPr>
            <p:cNvPr id="1972" name="Google Shape;1972;p34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>
            <a:off x="7844600" y="1047225"/>
            <a:ext cx="1515275" cy="1150275"/>
            <a:chOff x="4181475" y="1873500"/>
            <a:chExt cx="1515275" cy="1150275"/>
          </a:xfrm>
        </p:grpSpPr>
        <p:sp>
          <p:nvSpPr>
            <p:cNvPr id="2015" name="Google Shape;2015;p34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34"/>
          <p:cNvGrpSpPr/>
          <p:nvPr/>
        </p:nvGrpSpPr>
        <p:grpSpPr>
          <a:xfrm rot="-127571" flipH="1">
            <a:off x="2336628" y="4521365"/>
            <a:ext cx="1236993" cy="837870"/>
            <a:chOff x="7954374" y="56393"/>
            <a:chExt cx="1237008" cy="837880"/>
          </a:xfrm>
        </p:grpSpPr>
        <p:sp>
          <p:nvSpPr>
            <p:cNvPr id="2019" name="Google Shape;2019;p34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34"/>
          <p:cNvGrpSpPr/>
          <p:nvPr/>
        </p:nvGrpSpPr>
        <p:grpSpPr>
          <a:xfrm>
            <a:off x="6479449" y="-163932"/>
            <a:ext cx="1237008" cy="837880"/>
            <a:chOff x="7954374" y="56393"/>
            <a:chExt cx="1237008" cy="837880"/>
          </a:xfrm>
        </p:grpSpPr>
        <p:sp>
          <p:nvSpPr>
            <p:cNvPr id="2029" name="Google Shape;2029;p34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8" name="Google Shape;2038;p34"/>
          <p:cNvSpPr/>
          <p:nvPr/>
        </p:nvSpPr>
        <p:spPr>
          <a:xfrm>
            <a:off x="2554075" y="-179025"/>
            <a:ext cx="2960775" cy="732175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35"/>
          <p:cNvSpPr txBox="1">
            <a:spLocks noGrp="1"/>
          </p:cNvSpPr>
          <p:nvPr>
            <p:ph type="title"/>
          </p:nvPr>
        </p:nvSpPr>
        <p:spPr>
          <a:xfrm>
            <a:off x="4572150" y="1045050"/>
            <a:ext cx="38589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41" name="Google Shape;2041;p35"/>
          <p:cNvSpPr txBox="1">
            <a:spLocks noGrp="1"/>
          </p:cNvSpPr>
          <p:nvPr>
            <p:ph type="subTitle" idx="1"/>
          </p:nvPr>
        </p:nvSpPr>
        <p:spPr>
          <a:xfrm>
            <a:off x="4572000" y="2645037"/>
            <a:ext cx="3858900" cy="14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042" name="Google Shape;2042;p35"/>
          <p:cNvGrpSpPr/>
          <p:nvPr/>
        </p:nvGrpSpPr>
        <p:grpSpPr>
          <a:xfrm rot="6900411">
            <a:off x="8375100" y="1857338"/>
            <a:ext cx="1361764" cy="879444"/>
            <a:chOff x="538050" y="1430388"/>
            <a:chExt cx="1361850" cy="879500"/>
          </a:xfrm>
        </p:grpSpPr>
        <p:sp>
          <p:nvSpPr>
            <p:cNvPr id="2043" name="Google Shape;2043;p35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35"/>
          <p:cNvGrpSpPr/>
          <p:nvPr/>
        </p:nvGrpSpPr>
        <p:grpSpPr>
          <a:xfrm rot="1624345">
            <a:off x="7994508" y="-198590"/>
            <a:ext cx="1614467" cy="779047"/>
            <a:chOff x="407100" y="684850"/>
            <a:chExt cx="1614525" cy="779075"/>
          </a:xfrm>
        </p:grpSpPr>
        <p:sp>
          <p:nvSpPr>
            <p:cNvPr id="2048" name="Google Shape;2048;p35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35"/>
          <p:cNvGrpSpPr/>
          <p:nvPr/>
        </p:nvGrpSpPr>
        <p:grpSpPr>
          <a:xfrm rot="9072617">
            <a:off x="3033846" y="4507692"/>
            <a:ext cx="1515287" cy="1150284"/>
            <a:chOff x="4181475" y="1873500"/>
            <a:chExt cx="1515275" cy="1150275"/>
          </a:xfrm>
        </p:grpSpPr>
        <p:sp>
          <p:nvSpPr>
            <p:cNvPr id="2054" name="Google Shape;2054;p35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35"/>
          <p:cNvGrpSpPr/>
          <p:nvPr/>
        </p:nvGrpSpPr>
        <p:grpSpPr>
          <a:xfrm rot="-127571" flipH="1">
            <a:off x="8107753" y="4282965"/>
            <a:ext cx="1236993" cy="837870"/>
            <a:chOff x="7954374" y="56393"/>
            <a:chExt cx="1237008" cy="837880"/>
          </a:xfrm>
        </p:grpSpPr>
        <p:sp>
          <p:nvSpPr>
            <p:cNvPr id="2058" name="Google Shape;2058;p35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35"/>
          <p:cNvSpPr/>
          <p:nvPr/>
        </p:nvSpPr>
        <p:spPr>
          <a:xfrm rot="10800000">
            <a:off x="4351475" y="4792325"/>
            <a:ext cx="2960775" cy="732175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36"/>
          <p:cNvSpPr txBox="1">
            <a:spLocks noGrp="1"/>
          </p:cNvSpPr>
          <p:nvPr>
            <p:ph type="body" idx="1"/>
          </p:nvPr>
        </p:nvSpPr>
        <p:spPr>
          <a:xfrm>
            <a:off x="713225" y="534725"/>
            <a:ext cx="3858900" cy="103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 b="1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7"/>
          <p:cNvSpPr txBox="1">
            <a:spLocks noGrp="1"/>
          </p:cNvSpPr>
          <p:nvPr>
            <p:ph type="title" hasCustomPrompt="1"/>
          </p:nvPr>
        </p:nvSpPr>
        <p:spPr>
          <a:xfrm>
            <a:off x="1391017" y="1622375"/>
            <a:ext cx="63621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2" name="Google Shape;2072;p37"/>
          <p:cNvSpPr txBox="1">
            <a:spLocks noGrp="1"/>
          </p:cNvSpPr>
          <p:nvPr>
            <p:ph type="body" idx="1"/>
          </p:nvPr>
        </p:nvSpPr>
        <p:spPr>
          <a:xfrm>
            <a:off x="1390883" y="3159425"/>
            <a:ext cx="63621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>
                <a:solidFill>
                  <a:schemeClr val="accent3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073" name="Google Shape;2073;p37"/>
          <p:cNvGrpSpPr/>
          <p:nvPr/>
        </p:nvGrpSpPr>
        <p:grpSpPr>
          <a:xfrm>
            <a:off x="-260100" y="4120000"/>
            <a:ext cx="1697075" cy="1035325"/>
            <a:chOff x="1894025" y="3393550"/>
            <a:chExt cx="1697075" cy="1035325"/>
          </a:xfrm>
        </p:grpSpPr>
        <p:sp>
          <p:nvSpPr>
            <p:cNvPr id="2074" name="Google Shape;2074;p37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7"/>
          <p:cNvGrpSpPr/>
          <p:nvPr/>
        </p:nvGrpSpPr>
        <p:grpSpPr>
          <a:xfrm rot="-1435341">
            <a:off x="4184405" y="4504113"/>
            <a:ext cx="1684558" cy="782729"/>
            <a:chOff x="1884850" y="3105525"/>
            <a:chExt cx="1684550" cy="782725"/>
          </a:xfrm>
        </p:grpSpPr>
        <p:sp>
          <p:nvSpPr>
            <p:cNvPr id="2080" name="Google Shape;2080;p37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37"/>
          <p:cNvGrpSpPr/>
          <p:nvPr/>
        </p:nvGrpSpPr>
        <p:grpSpPr>
          <a:xfrm rot="2320018">
            <a:off x="7271382" y="110061"/>
            <a:ext cx="1600344" cy="939561"/>
            <a:chOff x="1939900" y="2001425"/>
            <a:chExt cx="1600325" cy="939550"/>
          </a:xfrm>
        </p:grpSpPr>
        <p:sp>
          <p:nvSpPr>
            <p:cNvPr id="2099" name="Google Shape;2099;p37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37"/>
          <p:cNvGrpSpPr/>
          <p:nvPr/>
        </p:nvGrpSpPr>
        <p:grpSpPr>
          <a:xfrm>
            <a:off x="-107712" y="250025"/>
            <a:ext cx="1373500" cy="922925"/>
            <a:chOff x="2302238" y="842175"/>
            <a:chExt cx="1373500" cy="922925"/>
          </a:xfrm>
        </p:grpSpPr>
        <p:sp>
          <p:nvSpPr>
            <p:cNvPr id="2122" name="Google Shape;2122;p37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4" name="Google Shape;2164;p37"/>
          <p:cNvGrpSpPr/>
          <p:nvPr/>
        </p:nvGrpSpPr>
        <p:grpSpPr>
          <a:xfrm rot="-9757282">
            <a:off x="2547154" y="-116537"/>
            <a:ext cx="1237070" cy="837922"/>
            <a:chOff x="7954374" y="56393"/>
            <a:chExt cx="1237008" cy="837880"/>
          </a:xfrm>
        </p:grpSpPr>
        <p:sp>
          <p:nvSpPr>
            <p:cNvPr id="2165" name="Google Shape;2165;p37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7"/>
          <p:cNvGrpSpPr/>
          <p:nvPr/>
        </p:nvGrpSpPr>
        <p:grpSpPr>
          <a:xfrm rot="-3457450">
            <a:off x="8193172" y="4072254"/>
            <a:ext cx="1237075" cy="837926"/>
            <a:chOff x="7954374" y="56393"/>
            <a:chExt cx="1237008" cy="837880"/>
          </a:xfrm>
        </p:grpSpPr>
        <p:sp>
          <p:nvSpPr>
            <p:cNvPr id="2175" name="Google Shape;2175;p37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37"/>
          <p:cNvSpPr/>
          <p:nvPr/>
        </p:nvSpPr>
        <p:spPr>
          <a:xfrm>
            <a:off x="-459825" y="1615869"/>
            <a:ext cx="1367050" cy="2419975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9"/>
          <p:cNvSpPr txBox="1">
            <a:spLocks noGrp="1"/>
          </p:cNvSpPr>
          <p:nvPr>
            <p:ph type="subTitle" idx="1"/>
          </p:nvPr>
        </p:nvSpPr>
        <p:spPr>
          <a:xfrm>
            <a:off x="1942738" y="1929719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88" name="Google Shape;2188;p39"/>
          <p:cNvSpPr txBox="1">
            <a:spLocks noGrp="1"/>
          </p:cNvSpPr>
          <p:nvPr>
            <p:ph type="subTitle" idx="2"/>
          </p:nvPr>
        </p:nvSpPr>
        <p:spPr>
          <a:xfrm>
            <a:off x="1942739" y="2285729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39"/>
          <p:cNvSpPr txBox="1">
            <a:spLocks noGrp="1"/>
          </p:cNvSpPr>
          <p:nvPr>
            <p:ph type="subTitle" idx="3"/>
          </p:nvPr>
        </p:nvSpPr>
        <p:spPr>
          <a:xfrm>
            <a:off x="1942737" y="3415940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0" name="Google Shape;2190;p39"/>
          <p:cNvSpPr txBox="1">
            <a:spLocks noGrp="1"/>
          </p:cNvSpPr>
          <p:nvPr>
            <p:ph type="subTitle" idx="4"/>
          </p:nvPr>
        </p:nvSpPr>
        <p:spPr>
          <a:xfrm>
            <a:off x="1942739" y="3772866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1" name="Google Shape;2191;p39"/>
          <p:cNvSpPr txBox="1">
            <a:spLocks noGrp="1"/>
          </p:cNvSpPr>
          <p:nvPr>
            <p:ph type="title" hasCustomPrompt="1"/>
          </p:nvPr>
        </p:nvSpPr>
        <p:spPr>
          <a:xfrm>
            <a:off x="867075" y="1980250"/>
            <a:ext cx="108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92" name="Google Shape;2192;p39"/>
          <p:cNvSpPr txBox="1">
            <a:spLocks noGrp="1"/>
          </p:cNvSpPr>
          <p:nvPr>
            <p:ph type="title" idx="5" hasCustomPrompt="1"/>
          </p:nvPr>
        </p:nvSpPr>
        <p:spPr>
          <a:xfrm>
            <a:off x="866925" y="3457675"/>
            <a:ext cx="108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93" name="Google Shape;2193;p39"/>
          <p:cNvSpPr txBox="1">
            <a:spLocks noGrp="1"/>
          </p:cNvSpPr>
          <p:nvPr>
            <p:ph type="title" idx="6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4" name="Google Shape;2194;p39"/>
          <p:cNvSpPr txBox="1">
            <a:spLocks noGrp="1"/>
          </p:cNvSpPr>
          <p:nvPr>
            <p:ph type="subTitle" idx="7"/>
          </p:nvPr>
        </p:nvSpPr>
        <p:spPr>
          <a:xfrm>
            <a:off x="5975190" y="1929719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39"/>
          <p:cNvSpPr txBox="1">
            <a:spLocks noGrp="1"/>
          </p:cNvSpPr>
          <p:nvPr>
            <p:ph type="subTitle" idx="8"/>
          </p:nvPr>
        </p:nvSpPr>
        <p:spPr>
          <a:xfrm>
            <a:off x="5975190" y="2285729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6" name="Google Shape;2196;p39"/>
          <p:cNvSpPr txBox="1">
            <a:spLocks noGrp="1"/>
          </p:cNvSpPr>
          <p:nvPr>
            <p:ph type="subTitle" idx="9"/>
          </p:nvPr>
        </p:nvSpPr>
        <p:spPr>
          <a:xfrm>
            <a:off x="5975190" y="341594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39"/>
          <p:cNvSpPr txBox="1">
            <a:spLocks noGrp="1"/>
          </p:cNvSpPr>
          <p:nvPr>
            <p:ph type="subTitle" idx="13"/>
          </p:nvPr>
        </p:nvSpPr>
        <p:spPr>
          <a:xfrm>
            <a:off x="5975190" y="3772866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39"/>
          <p:cNvSpPr txBox="1">
            <a:spLocks noGrp="1"/>
          </p:cNvSpPr>
          <p:nvPr>
            <p:ph type="title" idx="14" hasCustomPrompt="1"/>
          </p:nvPr>
        </p:nvSpPr>
        <p:spPr>
          <a:xfrm>
            <a:off x="4711726" y="1980250"/>
            <a:ext cx="108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99" name="Google Shape;2199;p39"/>
          <p:cNvSpPr txBox="1">
            <a:spLocks noGrp="1"/>
          </p:cNvSpPr>
          <p:nvPr>
            <p:ph type="title" idx="15" hasCustomPrompt="1"/>
          </p:nvPr>
        </p:nvSpPr>
        <p:spPr>
          <a:xfrm>
            <a:off x="4712626" y="3457675"/>
            <a:ext cx="108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2200" name="Google Shape;2200;p39"/>
          <p:cNvGrpSpPr/>
          <p:nvPr/>
        </p:nvGrpSpPr>
        <p:grpSpPr>
          <a:xfrm rot="-1897328">
            <a:off x="8430672" y="472299"/>
            <a:ext cx="1697026" cy="1035295"/>
            <a:chOff x="1894025" y="3393550"/>
            <a:chExt cx="1697075" cy="1035325"/>
          </a:xfrm>
        </p:grpSpPr>
        <p:sp>
          <p:nvSpPr>
            <p:cNvPr id="2201" name="Google Shape;2201;p39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6" name="Google Shape;2206;p39"/>
          <p:cNvGrpSpPr/>
          <p:nvPr/>
        </p:nvGrpSpPr>
        <p:grpSpPr>
          <a:xfrm rot="-9037224">
            <a:off x="-179394" y="4521369"/>
            <a:ext cx="1600346" cy="939562"/>
            <a:chOff x="1939900" y="2001425"/>
            <a:chExt cx="1600325" cy="939550"/>
          </a:xfrm>
        </p:grpSpPr>
        <p:sp>
          <p:nvSpPr>
            <p:cNvPr id="2207" name="Google Shape;2207;p39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9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9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9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9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9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9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9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9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9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9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9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9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9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9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9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9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9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9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9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39"/>
          <p:cNvGrpSpPr/>
          <p:nvPr/>
        </p:nvGrpSpPr>
        <p:grpSpPr>
          <a:xfrm rot="-5400000">
            <a:off x="-635212" y="1192563"/>
            <a:ext cx="1361850" cy="879500"/>
            <a:chOff x="538050" y="1430388"/>
            <a:chExt cx="1361850" cy="879500"/>
          </a:xfrm>
        </p:grpSpPr>
        <p:sp>
          <p:nvSpPr>
            <p:cNvPr id="2230" name="Google Shape;2230;p39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9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9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9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39"/>
          <p:cNvSpPr/>
          <p:nvPr/>
        </p:nvSpPr>
        <p:spPr>
          <a:xfrm rot="-6161282">
            <a:off x="6648863" y="3226925"/>
            <a:ext cx="1024467" cy="3537525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235" name="Google Shape;2235;p39"/>
          <p:cNvGrpSpPr/>
          <p:nvPr/>
        </p:nvGrpSpPr>
        <p:grpSpPr>
          <a:xfrm rot="-9757282">
            <a:off x="2602779" y="4647638"/>
            <a:ext cx="1237070" cy="837922"/>
            <a:chOff x="7954374" y="56393"/>
            <a:chExt cx="1237008" cy="837880"/>
          </a:xfrm>
        </p:grpSpPr>
        <p:sp>
          <p:nvSpPr>
            <p:cNvPr id="2236" name="Google Shape;2236;p39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9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9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9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9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9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9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9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9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7"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0"/>
          <p:cNvSpPr txBox="1">
            <a:spLocks noGrp="1"/>
          </p:cNvSpPr>
          <p:nvPr>
            <p:ph type="title"/>
          </p:nvPr>
        </p:nvSpPr>
        <p:spPr>
          <a:xfrm>
            <a:off x="1055845" y="1449456"/>
            <a:ext cx="3456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47" name="Google Shape;2247;p40"/>
          <p:cNvSpPr txBox="1">
            <a:spLocks noGrp="1"/>
          </p:cNvSpPr>
          <p:nvPr>
            <p:ph type="title" idx="2" hasCustomPrompt="1"/>
          </p:nvPr>
        </p:nvSpPr>
        <p:spPr>
          <a:xfrm>
            <a:off x="1055845" y="864450"/>
            <a:ext cx="3456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248" name="Google Shape;2248;p40"/>
          <p:cNvSpPr txBox="1">
            <a:spLocks noGrp="1"/>
          </p:cNvSpPr>
          <p:nvPr>
            <p:ph type="subTitle" idx="1"/>
          </p:nvPr>
        </p:nvSpPr>
        <p:spPr>
          <a:xfrm>
            <a:off x="1055845" y="4004850"/>
            <a:ext cx="3456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49" name="Google Shape;2249;p40"/>
          <p:cNvSpPr txBox="1">
            <a:spLocks noGrp="1"/>
          </p:cNvSpPr>
          <p:nvPr>
            <p:ph type="title" idx="3" hasCustomPrompt="1"/>
          </p:nvPr>
        </p:nvSpPr>
        <p:spPr>
          <a:xfrm>
            <a:off x="1055845" y="3419359"/>
            <a:ext cx="3456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250" name="Google Shape;2250;p40"/>
          <p:cNvSpPr txBox="1">
            <a:spLocks noGrp="1"/>
          </p:cNvSpPr>
          <p:nvPr>
            <p:ph type="subTitle" idx="4"/>
          </p:nvPr>
        </p:nvSpPr>
        <p:spPr>
          <a:xfrm>
            <a:off x="1055845" y="2730365"/>
            <a:ext cx="3456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51" name="Google Shape;2251;p40"/>
          <p:cNvSpPr txBox="1">
            <a:spLocks noGrp="1"/>
          </p:cNvSpPr>
          <p:nvPr>
            <p:ph type="title" idx="5" hasCustomPrompt="1"/>
          </p:nvPr>
        </p:nvSpPr>
        <p:spPr>
          <a:xfrm>
            <a:off x="1055845" y="2141905"/>
            <a:ext cx="3456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2252" name="Google Shape;2252;p40"/>
          <p:cNvGrpSpPr/>
          <p:nvPr/>
        </p:nvGrpSpPr>
        <p:grpSpPr>
          <a:xfrm>
            <a:off x="-748950" y="1383900"/>
            <a:ext cx="1697075" cy="1035325"/>
            <a:chOff x="1894025" y="3393550"/>
            <a:chExt cx="1697075" cy="1035325"/>
          </a:xfrm>
        </p:grpSpPr>
        <p:sp>
          <p:nvSpPr>
            <p:cNvPr id="2253" name="Google Shape;2253;p40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40"/>
          <p:cNvGrpSpPr/>
          <p:nvPr/>
        </p:nvGrpSpPr>
        <p:grpSpPr>
          <a:xfrm rot="-3189044">
            <a:off x="-719967" y="3520446"/>
            <a:ext cx="1684516" cy="782709"/>
            <a:chOff x="1884850" y="3105525"/>
            <a:chExt cx="1684550" cy="782725"/>
          </a:xfrm>
        </p:grpSpPr>
        <p:sp>
          <p:nvSpPr>
            <p:cNvPr id="2259" name="Google Shape;2259;p40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0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0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6"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41"/>
          <p:cNvSpPr txBox="1">
            <a:spLocks noGrp="1"/>
          </p:cNvSpPr>
          <p:nvPr>
            <p:ph type="subTitle" idx="1"/>
          </p:nvPr>
        </p:nvSpPr>
        <p:spPr>
          <a:xfrm>
            <a:off x="2010600" y="4007375"/>
            <a:ext cx="51228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79" name="Google Shape;2279;p41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280" name="Google Shape;2280;p41"/>
          <p:cNvGrpSpPr/>
          <p:nvPr/>
        </p:nvGrpSpPr>
        <p:grpSpPr>
          <a:xfrm rot="2700000">
            <a:off x="-479334" y="3779172"/>
            <a:ext cx="1697059" cy="1035315"/>
            <a:chOff x="1894025" y="3393550"/>
            <a:chExt cx="1697075" cy="1035325"/>
          </a:xfrm>
        </p:grpSpPr>
        <p:sp>
          <p:nvSpPr>
            <p:cNvPr id="2281" name="Google Shape;2281;p41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6" name="Google Shape;2286;p41"/>
          <p:cNvGrpSpPr/>
          <p:nvPr/>
        </p:nvGrpSpPr>
        <p:grpSpPr>
          <a:xfrm rot="3636756">
            <a:off x="-527842" y="1375714"/>
            <a:ext cx="1684508" cy="782706"/>
            <a:chOff x="1884850" y="3105525"/>
            <a:chExt cx="1684550" cy="782725"/>
          </a:xfrm>
        </p:grpSpPr>
        <p:sp>
          <p:nvSpPr>
            <p:cNvPr id="2287" name="Google Shape;2287;p41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41"/>
          <p:cNvGrpSpPr/>
          <p:nvPr/>
        </p:nvGrpSpPr>
        <p:grpSpPr>
          <a:xfrm rot="1320277">
            <a:off x="7583183" y="86708"/>
            <a:ext cx="1361918" cy="879544"/>
            <a:chOff x="538050" y="1430388"/>
            <a:chExt cx="1361850" cy="879500"/>
          </a:xfrm>
        </p:grpSpPr>
        <p:sp>
          <p:nvSpPr>
            <p:cNvPr id="2306" name="Google Shape;2306;p41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41"/>
          <p:cNvGrpSpPr/>
          <p:nvPr/>
        </p:nvGrpSpPr>
        <p:grpSpPr>
          <a:xfrm rot="-7268142">
            <a:off x="8163480" y="3775722"/>
            <a:ext cx="1237087" cy="837934"/>
            <a:chOff x="7954374" y="56393"/>
            <a:chExt cx="1237008" cy="837880"/>
          </a:xfrm>
        </p:grpSpPr>
        <p:sp>
          <p:nvSpPr>
            <p:cNvPr id="2311" name="Google Shape;2311;p41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1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1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1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1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1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1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1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41"/>
          <p:cNvSpPr/>
          <p:nvPr/>
        </p:nvSpPr>
        <p:spPr>
          <a:xfrm rot="1166300" flipH="1">
            <a:off x="8027357" y="1895150"/>
            <a:ext cx="1024490" cy="3537509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321" name="Google Shape;2321;p41"/>
          <p:cNvGrpSpPr/>
          <p:nvPr/>
        </p:nvGrpSpPr>
        <p:grpSpPr>
          <a:xfrm rot="-7610750" flipH="1">
            <a:off x="857169" y="-44672"/>
            <a:ext cx="1237082" cy="837930"/>
            <a:chOff x="7954374" y="56393"/>
            <a:chExt cx="1237008" cy="837880"/>
          </a:xfrm>
        </p:grpSpPr>
        <p:sp>
          <p:nvSpPr>
            <p:cNvPr id="2322" name="Google Shape;2322;p41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1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1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1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1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1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1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1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1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5"/>
          <p:cNvGrpSpPr/>
          <p:nvPr/>
        </p:nvGrpSpPr>
        <p:grpSpPr>
          <a:xfrm>
            <a:off x="2685200" y="4549238"/>
            <a:ext cx="1684550" cy="782725"/>
            <a:chOff x="1884850" y="3105525"/>
            <a:chExt cx="1684550" cy="782725"/>
          </a:xfrm>
        </p:grpSpPr>
        <p:sp>
          <p:nvSpPr>
            <p:cNvPr id="209" name="Google Shape;209;p5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 rot="-2700000">
            <a:off x="-593028" y="589094"/>
            <a:ext cx="1600310" cy="939541"/>
            <a:chOff x="1939900" y="2001425"/>
            <a:chExt cx="1600325" cy="939550"/>
          </a:xfrm>
        </p:grpSpPr>
        <p:sp>
          <p:nvSpPr>
            <p:cNvPr id="228" name="Google Shape;228;p5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5"/>
          <p:cNvGrpSpPr/>
          <p:nvPr/>
        </p:nvGrpSpPr>
        <p:grpSpPr>
          <a:xfrm>
            <a:off x="8092475" y="2464925"/>
            <a:ext cx="1515275" cy="1150275"/>
            <a:chOff x="4181475" y="1873500"/>
            <a:chExt cx="1515275" cy="1150275"/>
          </a:xfrm>
        </p:grpSpPr>
        <p:sp>
          <p:nvSpPr>
            <p:cNvPr id="251" name="Google Shape;251;p5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5"/>
          <p:cNvGrpSpPr/>
          <p:nvPr/>
        </p:nvGrpSpPr>
        <p:grpSpPr>
          <a:xfrm rot="-2700000">
            <a:off x="6715815" y="4521743"/>
            <a:ext cx="1237135" cy="837814"/>
            <a:chOff x="7954342" y="56442"/>
            <a:chExt cx="1237147" cy="837822"/>
          </a:xfrm>
        </p:grpSpPr>
        <p:sp>
          <p:nvSpPr>
            <p:cNvPr id="255" name="Google Shape;255;p5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5"/>
          <p:cNvSpPr/>
          <p:nvPr/>
        </p:nvSpPr>
        <p:spPr>
          <a:xfrm>
            <a:off x="-302950" y="3523621"/>
            <a:ext cx="2140750" cy="1666300"/>
          </a:xfrm>
          <a:custGeom>
            <a:avLst/>
            <a:gdLst/>
            <a:ahLst/>
            <a:cxnLst/>
            <a:rect l="l" t="t" r="r" b="b"/>
            <a:pathLst>
              <a:path w="85630" h="66652" extrusionOk="0">
                <a:moveTo>
                  <a:pt x="0" y="0"/>
                </a:moveTo>
                <a:cubicBezTo>
                  <a:pt x="6702" y="3581"/>
                  <a:pt x="31581" y="11568"/>
                  <a:pt x="40211" y="21483"/>
                </a:cubicBezTo>
                <a:cubicBezTo>
                  <a:pt x="48841" y="31398"/>
                  <a:pt x="44618" y="53340"/>
                  <a:pt x="51779" y="59491"/>
                </a:cubicBezTo>
                <a:cubicBezTo>
                  <a:pt x="58940" y="65642"/>
                  <a:pt x="77944" y="57197"/>
                  <a:pt x="83177" y="58390"/>
                </a:cubicBezTo>
                <a:cubicBezTo>
                  <a:pt x="88410" y="59584"/>
                  <a:pt x="83177" y="65275"/>
                  <a:pt x="83177" y="66652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_2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42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33" name="Google Shape;2333;p42"/>
          <p:cNvSpPr txBox="1">
            <a:spLocks noGrp="1"/>
          </p:cNvSpPr>
          <p:nvPr>
            <p:ph type="body" idx="1"/>
          </p:nvPr>
        </p:nvSpPr>
        <p:spPr>
          <a:xfrm>
            <a:off x="1314225" y="1781550"/>
            <a:ext cx="31221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2334" name="Google Shape;2334;p42"/>
          <p:cNvGrpSpPr/>
          <p:nvPr/>
        </p:nvGrpSpPr>
        <p:grpSpPr>
          <a:xfrm rot="-4372724">
            <a:off x="-636223" y="1575295"/>
            <a:ext cx="1684579" cy="782738"/>
            <a:chOff x="1884850" y="3105525"/>
            <a:chExt cx="1684550" cy="782725"/>
          </a:xfrm>
        </p:grpSpPr>
        <p:sp>
          <p:nvSpPr>
            <p:cNvPr id="2335" name="Google Shape;2335;p42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2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2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2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2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2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2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2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2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2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2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42"/>
          <p:cNvGrpSpPr/>
          <p:nvPr/>
        </p:nvGrpSpPr>
        <p:grpSpPr>
          <a:xfrm rot="10800000">
            <a:off x="0" y="4455425"/>
            <a:ext cx="1600325" cy="939550"/>
            <a:chOff x="1939900" y="2001425"/>
            <a:chExt cx="1600325" cy="939550"/>
          </a:xfrm>
        </p:grpSpPr>
        <p:sp>
          <p:nvSpPr>
            <p:cNvPr id="2354" name="Google Shape;2354;p42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2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2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2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2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2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2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2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2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2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2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2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2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2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6" name="Google Shape;2376;p42"/>
          <p:cNvGrpSpPr/>
          <p:nvPr/>
        </p:nvGrpSpPr>
        <p:grpSpPr>
          <a:xfrm>
            <a:off x="3568750" y="4535650"/>
            <a:ext cx="1614525" cy="779075"/>
            <a:chOff x="407100" y="684850"/>
            <a:chExt cx="1614525" cy="779075"/>
          </a:xfrm>
        </p:grpSpPr>
        <p:sp>
          <p:nvSpPr>
            <p:cNvPr id="2377" name="Google Shape;2377;p42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2" name="Google Shape;2382;p42"/>
          <p:cNvGrpSpPr/>
          <p:nvPr/>
        </p:nvGrpSpPr>
        <p:grpSpPr>
          <a:xfrm rot="821913">
            <a:off x="7935906" y="134558"/>
            <a:ext cx="1236937" cy="837832"/>
            <a:chOff x="7954374" y="56393"/>
            <a:chExt cx="1237008" cy="837880"/>
          </a:xfrm>
        </p:grpSpPr>
        <p:sp>
          <p:nvSpPr>
            <p:cNvPr id="2383" name="Google Shape;2383;p42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2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2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2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2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2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2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2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2" name="Google Shape;2392;p42"/>
          <p:cNvSpPr/>
          <p:nvPr/>
        </p:nvSpPr>
        <p:spPr>
          <a:xfrm rot="-5156406" flipH="1">
            <a:off x="6735729" y="2981636"/>
            <a:ext cx="1422888" cy="3439115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3" name="Google Shape;2393;p42"/>
          <p:cNvSpPr txBox="1">
            <a:spLocks noGrp="1"/>
          </p:cNvSpPr>
          <p:nvPr>
            <p:ph type="body" idx="2"/>
          </p:nvPr>
        </p:nvSpPr>
        <p:spPr>
          <a:xfrm>
            <a:off x="4707675" y="1781550"/>
            <a:ext cx="31221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osis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3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96" name="Google Shape;2396;p43"/>
          <p:cNvSpPr txBox="1">
            <a:spLocks noGrp="1"/>
          </p:cNvSpPr>
          <p:nvPr>
            <p:ph type="body" idx="1"/>
          </p:nvPr>
        </p:nvSpPr>
        <p:spPr>
          <a:xfrm>
            <a:off x="1338750" y="1781550"/>
            <a:ext cx="64665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2397" name="Google Shape;2397;p43"/>
          <p:cNvGrpSpPr/>
          <p:nvPr/>
        </p:nvGrpSpPr>
        <p:grpSpPr>
          <a:xfrm>
            <a:off x="5085938" y="4525763"/>
            <a:ext cx="1614525" cy="779075"/>
            <a:chOff x="407100" y="684850"/>
            <a:chExt cx="1614525" cy="779075"/>
          </a:xfrm>
        </p:grpSpPr>
        <p:sp>
          <p:nvSpPr>
            <p:cNvPr id="2398" name="Google Shape;2398;p43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3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3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43"/>
          <p:cNvGrpSpPr/>
          <p:nvPr/>
        </p:nvGrpSpPr>
        <p:grpSpPr>
          <a:xfrm rot="936986">
            <a:off x="93235" y="4475547"/>
            <a:ext cx="1361871" cy="879513"/>
            <a:chOff x="538050" y="1430388"/>
            <a:chExt cx="1361850" cy="879500"/>
          </a:xfrm>
        </p:grpSpPr>
        <p:sp>
          <p:nvSpPr>
            <p:cNvPr id="2404" name="Google Shape;2404;p43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3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3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3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8" name="Google Shape;2408;p43"/>
          <p:cNvGrpSpPr/>
          <p:nvPr/>
        </p:nvGrpSpPr>
        <p:grpSpPr>
          <a:xfrm rot="-1974111">
            <a:off x="8112749" y="1148859"/>
            <a:ext cx="1373496" cy="922922"/>
            <a:chOff x="2302238" y="842175"/>
            <a:chExt cx="1373500" cy="922925"/>
          </a:xfrm>
        </p:grpSpPr>
        <p:sp>
          <p:nvSpPr>
            <p:cNvPr id="2409" name="Google Shape;2409;p43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3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3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3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3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3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3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3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3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3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3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3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3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3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3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3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3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3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3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3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3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3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3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3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3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3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3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3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3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3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3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3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3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3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3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3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3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3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3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3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1" name="Google Shape;2451;p43"/>
          <p:cNvSpPr/>
          <p:nvPr/>
        </p:nvSpPr>
        <p:spPr>
          <a:xfrm rot="-9965746">
            <a:off x="-3" y="-59053"/>
            <a:ext cx="612651" cy="2370253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52" name="Google Shape;2452;p43"/>
          <p:cNvGrpSpPr/>
          <p:nvPr/>
        </p:nvGrpSpPr>
        <p:grpSpPr>
          <a:xfrm rot="3986056">
            <a:off x="8252279" y="4246436"/>
            <a:ext cx="941091" cy="660494"/>
            <a:chOff x="8145322" y="-97669"/>
            <a:chExt cx="941093" cy="660496"/>
          </a:xfrm>
        </p:grpSpPr>
        <p:sp>
          <p:nvSpPr>
            <p:cNvPr id="2453" name="Google Shape;2453;p43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3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3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3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3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3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3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3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44"/>
          <p:cNvSpPr txBox="1">
            <a:spLocks noGrp="1"/>
          </p:cNvSpPr>
          <p:nvPr>
            <p:ph type="subTitle" idx="1"/>
          </p:nvPr>
        </p:nvSpPr>
        <p:spPr>
          <a:xfrm>
            <a:off x="713275" y="1703391"/>
            <a:ext cx="2194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463" name="Google Shape;2463;p44"/>
          <p:cNvSpPr txBox="1">
            <a:spLocks noGrp="1"/>
          </p:cNvSpPr>
          <p:nvPr>
            <p:ph type="subTitle" idx="2"/>
          </p:nvPr>
        </p:nvSpPr>
        <p:spPr>
          <a:xfrm>
            <a:off x="713275" y="1944191"/>
            <a:ext cx="2194500" cy="8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4" name="Google Shape;2464;p44"/>
          <p:cNvSpPr txBox="1">
            <a:spLocks noGrp="1"/>
          </p:cNvSpPr>
          <p:nvPr>
            <p:ph type="subTitle" idx="3"/>
          </p:nvPr>
        </p:nvSpPr>
        <p:spPr>
          <a:xfrm>
            <a:off x="3474750" y="1703391"/>
            <a:ext cx="2194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465" name="Google Shape;2465;p44"/>
          <p:cNvSpPr txBox="1">
            <a:spLocks noGrp="1"/>
          </p:cNvSpPr>
          <p:nvPr>
            <p:ph type="subTitle" idx="4"/>
          </p:nvPr>
        </p:nvSpPr>
        <p:spPr>
          <a:xfrm>
            <a:off x="3474750" y="1944191"/>
            <a:ext cx="2194500" cy="8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6" name="Google Shape;2466;p44"/>
          <p:cNvSpPr txBox="1">
            <a:spLocks noGrp="1"/>
          </p:cNvSpPr>
          <p:nvPr>
            <p:ph type="subTitle" idx="5"/>
          </p:nvPr>
        </p:nvSpPr>
        <p:spPr>
          <a:xfrm>
            <a:off x="6236225" y="1703391"/>
            <a:ext cx="2194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467" name="Google Shape;2467;p44"/>
          <p:cNvSpPr txBox="1">
            <a:spLocks noGrp="1"/>
          </p:cNvSpPr>
          <p:nvPr>
            <p:ph type="subTitle" idx="6"/>
          </p:nvPr>
        </p:nvSpPr>
        <p:spPr>
          <a:xfrm>
            <a:off x="6236225" y="1944191"/>
            <a:ext cx="2194500" cy="8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8" name="Google Shape;2468;p44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69" name="Google Shape;2469;p44"/>
          <p:cNvGrpSpPr/>
          <p:nvPr/>
        </p:nvGrpSpPr>
        <p:grpSpPr>
          <a:xfrm rot="3388130">
            <a:off x="8350729" y="233491"/>
            <a:ext cx="1373524" cy="922941"/>
            <a:chOff x="2302238" y="842175"/>
            <a:chExt cx="1373500" cy="922925"/>
          </a:xfrm>
        </p:grpSpPr>
        <p:sp>
          <p:nvSpPr>
            <p:cNvPr id="2470" name="Google Shape;2470;p44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4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4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4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4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44"/>
          <p:cNvSpPr/>
          <p:nvPr/>
        </p:nvSpPr>
        <p:spPr>
          <a:xfrm rot="1799999">
            <a:off x="-718744" y="-275437"/>
            <a:ext cx="1024468" cy="3537612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13" name="Google Shape;2513;p44"/>
          <p:cNvGrpSpPr/>
          <p:nvPr/>
        </p:nvGrpSpPr>
        <p:grpSpPr>
          <a:xfrm rot="-7610750" flipH="1">
            <a:off x="-719556" y="1628053"/>
            <a:ext cx="1237082" cy="837930"/>
            <a:chOff x="7954374" y="56393"/>
            <a:chExt cx="1237008" cy="837880"/>
          </a:xfrm>
        </p:grpSpPr>
        <p:sp>
          <p:nvSpPr>
            <p:cNvPr id="2514" name="Google Shape;2514;p44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4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4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4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4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4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4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5"/>
          <p:cNvSpPr txBox="1">
            <a:spLocks noGrp="1"/>
          </p:cNvSpPr>
          <p:nvPr>
            <p:ph type="subTitle" idx="1"/>
          </p:nvPr>
        </p:nvSpPr>
        <p:spPr>
          <a:xfrm>
            <a:off x="942688" y="2215173"/>
            <a:ext cx="1792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525" name="Google Shape;2525;p45"/>
          <p:cNvSpPr txBox="1">
            <a:spLocks noGrp="1"/>
          </p:cNvSpPr>
          <p:nvPr>
            <p:ph type="subTitle" idx="2"/>
          </p:nvPr>
        </p:nvSpPr>
        <p:spPr>
          <a:xfrm>
            <a:off x="943138" y="2534237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45"/>
          <p:cNvSpPr txBox="1">
            <a:spLocks noGrp="1"/>
          </p:cNvSpPr>
          <p:nvPr>
            <p:ph type="subTitle" idx="3"/>
          </p:nvPr>
        </p:nvSpPr>
        <p:spPr>
          <a:xfrm>
            <a:off x="3675875" y="2215173"/>
            <a:ext cx="1792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527" name="Google Shape;2527;p45"/>
          <p:cNvSpPr txBox="1">
            <a:spLocks noGrp="1"/>
          </p:cNvSpPr>
          <p:nvPr>
            <p:ph type="subTitle" idx="4"/>
          </p:nvPr>
        </p:nvSpPr>
        <p:spPr>
          <a:xfrm>
            <a:off x="3674675" y="2534237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45"/>
          <p:cNvSpPr txBox="1">
            <a:spLocks noGrp="1"/>
          </p:cNvSpPr>
          <p:nvPr>
            <p:ph type="subTitle" idx="5"/>
          </p:nvPr>
        </p:nvSpPr>
        <p:spPr>
          <a:xfrm>
            <a:off x="6409062" y="2215173"/>
            <a:ext cx="1792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529" name="Google Shape;2529;p45"/>
          <p:cNvSpPr txBox="1">
            <a:spLocks noGrp="1"/>
          </p:cNvSpPr>
          <p:nvPr>
            <p:ph type="subTitle" idx="6"/>
          </p:nvPr>
        </p:nvSpPr>
        <p:spPr>
          <a:xfrm>
            <a:off x="6407862" y="2534237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45"/>
          <p:cNvSpPr txBox="1">
            <a:spLocks noGrp="1"/>
          </p:cNvSpPr>
          <p:nvPr>
            <p:ph type="subTitle" idx="7"/>
          </p:nvPr>
        </p:nvSpPr>
        <p:spPr>
          <a:xfrm>
            <a:off x="942688" y="3878338"/>
            <a:ext cx="1792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531" name="Google Shape;2531;p45"/>
          <p:cNvSpPr txBox="1">
            <a:spLocks noGrp="1"/>
          </p:cNvSpPr>
          <p:nvPr>
            <p:ph type="subTitle" idx="8"/>
          </p:nvPr>
        </p:nvSpPr>
        <p:spPr>
          <a:xfrm>
            <a:off x="941488" y="41998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45"/>
          <p:cNvSpPr txBox="1">
            <a:spLocks noGrp="1"/>
          </p:cNvSpPr>
          <p:nvPr>
            <p:ph type="subTitle" idx="9"/>
          </p:nvPr>
        </p:nvSpPr>
        <p:spPr>
          <a:xfrm>
            <a:off x="3675875" y="3878338"/>
            <a:ext cx="1792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533" name="Google Shape;2533;p45"/>
          <p:cNvSpPr txBox="1">
            <a:spLocks noGrp="1"/>
          </p:cNvSpPr>
          <p:nvPr>
            <p:ph type="subTitle" idx="13"/>
          </p:nvPr>
        </p:nvSpPr>
        <p:spPr>
          <a:xfrm>
            <a:off x="3674675" y="41998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45"/>
          <p:cNvSpPr txBox="1">
            <a:spLocks noGrp="1"/>
          </p:cNvSpPr>
          <p:nvPr>
            <p:ph type="subTitle" idx="14"/>
          </p:nvPr>
        </p:nvSpPr>
        <p:spPr>
          <a:xfrm>
            <a:off x="6409062" y="3878338"/>
            <a:ext cx="1792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535" name="Google Shape;2535;p45"/>
          <p:cNvSpPr txBox="1">
            <a:spLocks noGrp="1"/>
          </p:cNvSpPr>
          <p:nvPr>
            <p:ph type="subTitle" idx="15"/>
          </p:nvPr>
        </p:nvSpPr>
        <p:spPr>
          <a:xfrm>
            <a:off x="6407862" y="41998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45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537" name="Google Shape;2537;p45"/>
          <p:cNvGrpSpPr/>
          <p:nvPr/>
        </p:nvGrpSpPr>
        <p:grpSpPr>
          <a:xfrm rot="-5172596">
            <a:off x="-301713" y="3945776"/>
            <a:ext cx="1361832" cy="879489"/>
            <a:chOff x="538050" y="1430388"/>
            <a:chExt cx="1361850" cy="879500"/>
          </a:xfrm>
        </p:grpSpPr>
        <p:sp>
          <p:nvSpPr>
            <p:cNvPr id="2538" name="Google Shape;2538;p45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5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5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5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45"/>
          <p:cNvGrpSpPr/>
          <p:nvPr/>
        </p:nvGrpSpPr>
        <p:grpSpPr>
          <a:xfrm>
            <a:off x="8202688" y="718250"/>
            <a:ext cx="1373500" cy="922925"/>
            <a:chOff x="2302238" y="842175"/>
            <a:chExt cx="1373500" cy="922925"/>
          </a:xfrm>
        </p:grpSpPr>
        <p:sp>
          <p:nvSpPr>
            <p:cNvPr id="2543" name="Google Shape;2543;p45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5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5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5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5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5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5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5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5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5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5" name="Google Shape;2585;p45"/>
          <p:cNvGrpSpPr/>
          <p:nvPr/>
        </p:nvGrpSpPr>
        <p:grpSpPr>
          <a:xfrm rot="6414006">
            <a:off x="8135770" y="4199908"/>
            <a:ext cx="1515254" cy="1150259"/>
            <a:chOff x="4181475" y="1873500"/>
            <a:chExt cx="1515275" cy="1150275"/>
          </a:xfrm>
        </p:grpSpPr>
        <p:sp>
          <p:nvSpPr>
            <p:cNvPr id="2586" name="Google Shape;2586;p45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9" name="Google Shape;2589;p45"/>
          <p:cNvGrpSpPr/>
          <p:nvPr/>
        </p:nvGrpSpPr>
        <p:grpSpPr>
          <a:xfrm rot="-127571" flipH="1">
            <a:off x="-10697" y="22665"/>
            <a:ext cx="1236993" cy="837870"/>
            <a:chOff x="7954374" y="56393"/>
            <a:chExt cx="1237008" cy="837880"/>
          </a:xfrm>
        </p:grpSpPr>
        <p:sp>
          <p:nvSpPr>
            <p:cNvPr id="2590" name="Google Shape;2590;p45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5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5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5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5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5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5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45"/>
          <p:cNvSpPr/>
          <p:nvPr/>
        </p:nvSpPr>
        <p:spPr>
          <a:xfrm rot="-8660381" flipH="1">
            <a:off x="-713854" y="1373220"/>
            <a:ext cx="1267220" cy="2042021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6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602" name="Google Shape;2602;p46"/>
          <p:cNvGrpSpPr/>
          <p:nvPr/>
        </p:nvGrpSpPr>
        <p:grpSpPr>
          <a:xfrm rot="-186080">
            <a:off x="5237323" y="4780499"/>
            <a:ext cx="1614468" cy="779047"/>
            <a:chOff x="407100" y="684850"/>
            <a:chExt cx="1614525" cy="779075"/>
          </a:xfrm>
        </p:grpSpPr>
        <p:sp>
          <p:nvSpPr>
            <p:cNvPr id="2603" name="Google Shape;2603;p46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8" name="Google Shape;2608;p46"/>
          <p:cNvGrpSpPr/>
          <p:nvPr/>
        </p:nvGrpSpPr>
        <p:grpSpPr>
          <a:xfrm>
            <a:off x="-479537" y="4362075"/>
            <a:ext cx="1373500" cy="922925"/>
            <a:chOff x="2302238" y="842175"/>
            <a:chExt cx="1373500" cy="922925"/>
          </a:xfrm>
        </p:grpSpPr>
        <p:sp>
          <p:nvSpPr>
            <p:cNvPr id="2609" name="Google Shape;2609;p46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 rot="-127571" flipH="1">
            <a:off x="-358147" y="-19385"/>
            <a:ext cx="1236993" cy="837870"/>
            <a:chOff x="7954374" y="56393"/>
            <a:chExt cx="1237008" cy="837880"/>
          </a:xfrm>
        </p:grpSpPr>
        <p:sp>
          <p:nvSpPr>
            <p:cNvPr id="2652" name="Google Shape;2652;p46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46"/>
          <p:cNvGrpSpPr/>
          <p:nvPr/>
        </p:nvGrpSpPr>
        <p:grpSpPr>
          <a:xfrm>
            <a:off x="8354524" y="2819793"/>
            <a:ext cx="1237008" cy="837880"/>
            <a:chOff x="7954374" y="56393"/>
            <a:chExt cx="1237008" cy="837880"/>
          </a:xfrm>
        </p:grpSpPr>
        <p:sp>
          <p:nvSpPr>
            <p:cNvPr id="2662" name="Google Shape;2662;p46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46"/>
          <p:cNvSpPr/>
          <p:nvPr/>
        </p:nvSpPr>
        <p:spPr>
          <a:xfrm rot="1800044">
            <a:off x="7657634" y="262756"/>
            <a:ext cx="2960710" cy="732159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72" name="Google Shape;2672;p46"/>
          <p:cNvGrpSpPr/>
          <p:nvPr/>
        </p:nvGrpSpPr>
        <p:grpSpPr>
          <a:xfrm rot="-2943041">
            <a:off x="-682660" y="2421677"/>
            <a:ext cx="1361869" cy="879512"/>
            <a:chOff x="538050" y="1430388"/>
            <a:chExt cx="1361850" cy="879500"/>
          </a:xfrm>
        </p:grpSpPr>
        <p:sp>
          <p:nvSpPr>
            <p:cNvPr id="2673" name="Google Shape;2673;p46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47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679" name="Google Shape;2679;p47"/>
          <p:cNvGrpSpPr/>
          <p:nvPr/>
        </p:nvGrpSpPr>
        <p:grpSpPr>
          <a:xfrm rot="1624345">
            <a:off x="4936833" y="4370660"/>
            <a:ext cx="1614467" cy="779047"/>
            <a:chOff x="407100" y="684850"/>
            <a:chExt cx="1614525" cy="779075"/>
          </a:xfrm>
        </p:grpSpPr>
        <p:sp>
          <p:nvSpPr>
            <p:cNvPr id="2680" name="Google Shape;2680;p47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5" name="Google Shape;2685;p47"/>
          <p:cNvGrpSpPr/>
          <p:nvPr/>
        </p:nvGrpSpPr>
        <p:grpSpPr>
          <a:xfrm rot="-1606510">
            <a:off x="8252299" y="1282988"/>
            <a:ext cx="1373529" cy="922944"/>
            <a:chOff x="2302238" y="842175"/>
            <a:chExt cx="1373500" cy="922925"/>
          </a:xfrm>
        </p:grpSpPr>
        <p:sp>
          <p:nvSpPr>
            <p:cNvPr id="2686" name="Google Shape;2686;p47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7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8" name="Google Shape;2728;p47"/>
          <p:cNvGrpSpPr/>
          <p:nvPr/>
        </p:nvGrpSpPr>
        <p:grpSpPr>
          <a:xfrm rot="1647099">
            <a:off x="-379761" y="343946"/>
            <a:ext cx="1237008" cy="837880"/>
            <a:chOff x="7954374" y="56393"/>
            <a:chExt cx="1237008" cy="837880"/>
          </a:xfrm>
        </p:grpSpPr>
        <p:sp>
          <p:nvSpPr>
            <p:cNvPr id="2729" name="Google Shape;2729;p47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7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7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7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7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7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7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7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Google Shape;2738;p47"/>
          <p:cNvSpPr/>
          <p:nvPr/>
        </p:nvSpPr>
        <p:spPr>
          <a:xfrm rot="-5746775">
            <a:off x="-1150390" y="3511648"/>
            <a:ext cx="2960725" cy="73216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9"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48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741" name="Google Shape;2741;p48"/>
          <p:cNvGrpSpPr/>
          <p:nvPr/>
        </p:nvGrpSpPr>
        <p:grpSpPr>
          <a:xfrm>
            <a:off x="8102150" y="4406038"/>
            <a:ext cx="1697075" cy="1035325"/>
            <a:chOff x="1894025" y="3393550"/>
            <a:chExt cx="1697075" cy="1035325"/>
          </a:xfrm>
        </p:grpSpPr>
        <p:sp>
          <p:nvSpPr>
            <p:cNvPr id="2742" name="Google Shape;2742;p48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8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8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8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8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48"/>
          <p:cNvGrpSpPr/>
          <p:nvPr/>
        </p:nvGrpSpPr>
        <p:grpSpPr>
          <a:xfrm rot="4613443">
            <a:off x="-569333" y="423055"/>
            <a:ext cx="1684482" cy="782693"/>
            <a:chOff x="1884850" y="3105525"/>
            <a:chExt cx="1684550" cy="782725"/>
          </a:xfrm>
        </p:grpSpPr>
        <p:sp>
          <p:nvSpPr>
            <p:cNvPr id="2748" name="Google Shape;2748;p48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8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8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8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8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8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8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8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8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8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8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8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8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8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8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8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8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48"/>
          <p:cNvGrpSpPr/>
          <p:nvPr/>
        </p:nvGrpSpPr>
        <p:grpSpPr>
          <a:xfrm>
            <a:off x="1387763" y="4788738"/>
            <a:ext cx="1361850" cy="879500"/>
            <a:chOff x="538050" y="1430388"/>
            <a:chExt cx="1361850" cy="879500"/>
          </a:xfrm>
        </p:grpSpPr>
        <p:sp>
          <p:nvSpPr>
            <p:cNvPr id="2767" name="Google Shape;2767;p48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8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8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8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1" name="Google Shape;2771;p48"/>
          <p:cNvGrpSpPr/>
          <p:nvPr/>
        </p:nvGrpSpPr>
        <p:grpSpPr>
          <a:xfrm rot="-7268142">
            <a:off x="8273630" y="650322"/>
            <a:ext cx="1237087" cy="837934"/>
            <a:chOff x="7954374" y="56393"/>
            <a:chExt cx="1237008" cy="837880"/>
          </a:xfrm>
        </p:grpSpPr>
        <p:sp>
          <p:nvSpPr>
            <p:cNvPr id="2772" name="Google Shape;2772;p48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8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8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8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8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8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8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8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48"/>
          <p:cNvGrpSpPr/>
          <p:nvPr/>
        </p:nvGrpSpPr>
        <p:grpSpPr>
          <a:xfrm rot="-2700000">
            <a:off x="-268854" y="4515582"/>
            <a:ext cx="1237171" cy="837990"/>
            <a:chOff x="7954374" y="56393"/>
            <a:chExt cx="1237008" cy="837880"/>
          </a:xfrm>
        </p:grpSpPr>
        <p:sp>
          <p:nvSpPr>
            <p:cNvPr id="2782" name="Google Shape;2782;p48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8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8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8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8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8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8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8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1" name="Google Shape;2791;p48"/>
          <p:cNvSpPr/>
          <p:nvPr/>
        </p:nvSpPr>
        <p:spPr>
          <a:xfrm rot="-8660381" flipH="1">
            <a:off x="-974779" y="2063595"/>
            <a:ext cx="1267220" cy="2042021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0"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49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794" name="Google Shape;2794;p49"/>
          <p:cNvGrpSpPr/>
          <p:nvPr/>
        </p:nvGrpSpPr>
        <p:grpSpPr>
          <a:xfrm rot="2068794">
            <a:off x="-174040" y="4538281"/>
            <a:ext cx="1373459" cy="922897"/>
            <a:chOff x="2302238" y="842175"/>
            <a:chExt cx="1373500" cy="922925"/>
          </a:xfrm>
        </p:grpSpPr>
        <p:sp>
          <p:nvSpPr>
            <p:cNvPr id="2795" name="Google Shape;2795;p49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9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9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9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9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9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9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9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9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9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9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9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9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9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9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9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9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9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9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9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9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9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9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9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9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9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9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9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9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9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9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9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9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9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9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7" name="Google Shape;2837;p49"/>
          <p:cNvSpPr/>
          <p:nvPr/>
        </p:nvSpPr>
        <p:spPr>
          <a:xfrm rot="836421">
            <a:off x="8354577" y="3102273"/>
            <a:ext cx="612620" cy="2370135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38" name="Google Shape;2838;p49"/>
          <p:cNvGrpSpPr/>
          <p:nvPr/>
        </p:nvGrpSpPr>
        <p:grpSpPr>
          <a:xfrm>
            <a:off x="-227878" y="1280206"/>
            <a:ext cx="941093" cy="660496"/>
            <a:chOff x="8145322" y="-97669"/>
            <a:chExt cx="941093" cy="660496"/>
          </a:xfrm>
        </p:grpSpPr>
        <p:sp>
          <p:nvSpPr>
            <p:cNvPr id="2839" name="Google Shape;2839;p49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9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9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9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9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9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9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9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49"/>
          <p:cNvGrpSpPr/>
          <p:nvPr/>
        </p:nvGrpSpPr>
        <p:grpSpPr>
          <a:xfrm rot="4760435">
            <a:off x="7974417" y="963123"/>
            <a:ext cx="1600579" cy="939699"/>
            <a:chOff x="1939900" y="2001425"/>
            <a:chExt cx="1600325" cy="939550"/>
          </a:xfrm>
        </p:grpSpPr>
        <p:sp>
          <p:nvSpPr>
            <p:cNvPr id="2848" name="Google Shape;2848;p49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9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9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9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9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9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9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9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9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9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9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9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9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9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9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9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9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9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9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9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9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0" name="Google Shape;2870;p49"/>
          <p:cNvGrpSpPr/>
          <p:nvPr/>
        </p:nvGrpSpPr>
        <p:grpSpPr>
          <a:xfrm>
            <a:off x="4632825" y="4624363"/>
            <a:ext cx="1684550" cy="782725"/>
            <a:chOff x="1884850" y="3105525"/>
            <a:chExt cx="1684550" cy="782725"/>
          </a:xfrm>
        </p:grpSpPr>
        <p:sp>
          <p:nvSpPr>
            <p:cNvPr id="2871" name="Google Shape;2871;p49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50"/>
          <p:cNvSpPr txBox="1">
            <a:spLocks noGrp="1"/>
          </p:cNvSpPr>
          <p:nvPr>
            <p:ph type="title"/>
          </p:nvPr>
        </p:nvSpPr>
        <p:spPr>
          <a:xfrm>
            <a:off x="2642550" y="950478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1" name="Google Shape;2891;p50"/>
          <p:cNvSpPr txBox="1">
            <a:spLocks noGrp="1"/>
          </p:cNvSpPr>
          <p:nvPr>
            <p:ph type="subTitle" idx="1"/>
          </p:nvPr>
        </p:nvSpPr>
        <p:spPr>
          <a:xfrm>
            <a:off x="2642550" y="1774000"/>
            <a:ext cx="38589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892" name="Google Shape;2892;p50"/>
          <p:cNvSpPr txBox="1"/>
          <p:nvPr/>
        </p:nvSpPr>
        <p:spPr>
          <a:xfrm>
            <a:off x="2370450" y="3815074"/>
            <a:ext cx="4403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93" name="Google Shape;2893;p50"/>
          <p:cNvSpPr txBox="1">
            <a:spLocks noGrp="1"/>
          </p:cNvSpPr>
          <p:nvPr>
            <p:ph type="subTitle" idx="2"/>
          </p:nvPr>
        </p:nvSpPr>
        <p:spPr>
          <a:xfrm>
            <a:off x="2642550" y="300136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894" name="Google Shape;2894;p50"/>
          <p:cNvGrpSpPr/>
          <p:nvPr/>
        </p:nvGrpSpPr>
        <p:grpSpPr>
          <a:xfrm>
            <a:off x="-95950" y="3448625"/>
            <a:ext cx="1697075" cy="1035325"/>
            <a:chOff x="1894025" y="3393550"/>
            <a:chExt cx="1697075" cy="1035325"/>
          </a:xfrm>
        </p:grpSpPr>
        <p:sp>
          <p:nvSpPr>
            <p:cNvPr id="2895" name="Google Shape;2895;p50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50"/>
          <p:cNvGrpSpPr/>
          <p:nvPr/>
        </p:nvGrpSpPr>
        <p:grpSpPr>
          <a:xfrm>
            <a:off x="7621150" y="2241038"/>
            <a:ext cx="1684550" cy="782725"/>
            <a:chOff x="1884850" y="3105525"/>
            <a:chExt cx="1684550" cy="782725"/>
          </a:xfrm>
        </p:grpSpPr>
        <p:sp>
          <p:nvSpPr>
            <p:cNvPr id="2901" name="Google Shape;2901;p50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9" name="Google Shape;2919;p50"/>
          <p:cNvGrpSpPr/>
          <p:nvPr/>
        </p:nvGrpSpPr>
        <p:grpSpPr>
          <a:xfrm rot="10160709">
            <a:off x="7615931" y="4158803"/>
            <a:ext cx="1600392" cy="939589"/>
            <a:chOff x="1939900" y="2001425"/>
            <a:chExt cx="1600325" cy="939550"/>
          </a:xfrm>
        </p:grpSpPr>
        <p:sp>
          <p:nvSpPr>
            <p:cNvPr id="2920" name="Google Shape;2920;p50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2" name="Google Shape;2942;p50"/>
          <p:cNvGrpSpPr/>
          <p:nvPr/>
        </p:nvGrpSpPr>
        <p:grpSpPr>
          <a:xfrm>
            <a:off x="7445225" y="-113525"/>
            <a:ext cx="1515275" cy="1150275"/>
            <a:chOff x="4181475" y="1873500"/>
            <a:chExt cx="1515275" cy="1150275"/>
          </a:xfrm>
        </p:grpSpPr>
        <p:sp>
          <p:nvSpPr>
            <p:cNvPr id="2943" name="Google Shape;2943;p50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50"/>
          <p:cNvGrpSpPr/>
          <p:nvPr/>
        </p:nvGrpSpPr>
        <p:grpSpPr>
          <a:xfrm>
            <a:off x="284563" y="-37337"/>
            <a:ext cx="1361850" cy="879500"/>
            <a:chOff x="538050" y="1430388"/>
            <a:chExt cx="1361850" cy="879500"/>
          </a:xfrm>
        </p:grpSpPr>
        <p:sp>
          <p:nvSpPr>
            <p:cNvPr id="2947" name="Google Shape;2947;p50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1" name="Google Shape;2951;p50"/>
          <p:cNvGrpSpPr/>
          <p:nvPr/>
        </p:nvGrpSpPr>
        <p:grpSpPr>
          <a:xfrm>
            <a:off x="-76212" y="1590675"/>
            <a:ext cx="1373500" cy="922925"/>
            <a:chOff x="2302238" y="842175"/>
            <a:chExt cx="1373500" cy="922925"/>
          </a:xfrm>
        </p:grpSpPr>
        <p:sp>
          <p:nvSpPr>
            <p:cNvPr id="2952" name="Google Shape;2952;p50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0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0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0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0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0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0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0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0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0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0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0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0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0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0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0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4" name="Google Shape;2994;p50"/>
          <p:cNvGrpSpPr/>
          <p:nvPr/>
        </p:nvGrpSpPr>
        <p:grpSpPr>
          <a:xfrm rot="-7268142">
            <a:off x="6111580" y="2302872"/>
            <a:ext cx="1237087" cy="837934"/>
            <a:chOff x="7954374" y="56393"/>
            <a:chExt cx="1237008" cy="837880"/>
          </a:xfrm>
        </p:grpSpPr>
        <p:sp>
          <p:nvSpPr>
            <p:cNvPr id="2995" name="Google Shape;2995;p50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0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0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4" name="Google Shape;3004;p50"/>
          <p:cNvSpPr/>
          <p:nvPr/>
        </p:nvSpPr>
        <p:spPr>
          <a:xfrm>
            <a:off x="1068700" y="-275425"/>
            <a:ext cx="1024467" cy="3537519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6" name="Google Shape;3006;p51"/>
          <p:cNvGrpSpPr/>
          <p:nvPr/>
        </p:nvGrpSpPr>
        <p:grpSpPr>
          <a:xfrm>
            <a:off x="-88262" y="4349775"/>
            <a:ext cx="1614525" cy="779075"/>
            <a:chOff x="407100" y="684850"/>
            <a:chExt cx="1614525" cy="779075"/>
          </a:xfrm>
        </p:grpSpPr>
        <p:sp>
          <p:nvSpPr>
            <p:cNvPr id="3007" name="Google Shape;3007;p51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2" name="Google Shape;3012;p51"/>
          <p:cNvGrpSpPr/>
          <p:nvPr/>
        </p:nvGrpSpPr>
        <p:grpSpPr>
          <a:xfrm rot="894623">
            <a:off x="7106267" y="4582182"/>
            <a:ext cx="1373458" cy="922897"/>
            <a:chOff x="2302238" y="842175"/>
            <a:chExt cx="1373500" cy="922925"/>
          </a:xfrm>
        </p:grpSpPr>
        <p:sp>
          <p:nvSpPr>
            <p:cNvPr id="3013" name="Google Shape;3013;p51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1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1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1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1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1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1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1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1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1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1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5" name="Google Shape;3055;p51"/>
          <p:cNvGrpSpPr/>
          <p:nvPr/>
        </p:nvGrpSpPr>
        <p:grpSpPr>
          <a:xfrm rot="5113982">
            <a:off x="8389219" y="1995951"/>
            <a:ext cx="1361794" cy="879464"/>
            <a:chOff x="538050" y="1430388"/>
            <a:chExt cx="1361850" cy="879500"/>
          </a:xfrm>
        </p:grpSpPr>
        <p:sp>
          <p:nvSpPr>
            <p:cNvPr id="3056" name="Google Shape;3056;p51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0" name="Google Shape;3060;p51"/>
          <p:cNvGrpSpPr/>
          <p:nvPr/>
        </p:nvGrpSpPr>
        <p:grpSpPr>
          <a:xfrm>
            <a:off x="8145322" y="-97669"/>
            <a:ext cx="941093" cy="660496"/>
            <a:chOff x="8145322" y="-97669"/>
            <a:chExt cx="941093" cy="660496"/>
          </a:xfrm>
        </p:grpSpPr>
        <p:sp>
          <p:nvSpPr>
            <p:cNvPr id="3061" name="Google Shape;3061;p51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51"/>
          <p:cNvGrpSpPr/>
          <p:nvPr/>
        </p:nvGrpSpPr>
        <p:grpSpPr>
          <a:xfrm rot="4613443">
            <a:off x="-747983" y="2680630"/>
            <a:ext cx="1684482" cy="782693"/>
            <a:chOff x="1884850" y="3105525"/>
            <a:chExt cx="1684550" cy="782725"/>
          </a:xfrm>
        </p:grpSpPr>
        <p:sp>
          <p:nvSpPr>
            <p:cNvPr id="3070" name="Google Shape;3070;p51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1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1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1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1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1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1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1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1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1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8" name="Google Shape;3088;p51"/>
          <p:cNvSpPr/>
          <p:nvPr/>
        </p:nvSpPr>
        <p:spPr>
          <a:xfrm rot="-6957655" flipH="1">
            <a:off x="-617491" y="-425835"/>
            <a:ext cx="1267198" cy="2042026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 txBox="1">
            <a:spLocks noGrp="1"/>
          </p:cNvSpPr>
          <p:nvPr>
            <p:ph type="subTitle" idx="1"/>
          </p:nvPr>
        </p:nvSpPr>
        <p:spPr>
          <a:xfrm>
            <a:off x="852011" y="1885950"/>
            <a:ext cx="36225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9pPr>
          </a:lstStyle>
          <a:p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850942" y="537879"/>
            <a:ext cx="37299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-152400" y="4271663"/>
            <a:ext cx="1684550" cy="782725"/>
            <a:chOff x="1884850" y="3105525"/>
            <a:chExt cx="1684550" cy="782725"/>
          </a:xfrm>
        </p:grpSpPr>
        <p:sp>
          <p:nvSpPr>
            <p:cNvPr id="269" name="Google Shape;269;p6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6"/>
          <p:cNvGrpSpPr/>
          <p:nvPr/>
        </p:nvGrpSpPr>
        <p:grpSpPr>
          <a:xfrm rot="-3651081">
            <a:off x="-684364" y="2619663"/>
            <a:ext cx="1614601" cy="779112"/>
            <a:chOff x="407100" y="684850"/>
            <a:chExt cx="1614525" cy="779075"/>
          </a:xfrm>
        </p:grpSpPr>
        <p:sp>
          <p:nvSpPr>
            <p:cNvPr id="288" name="Google Shape;288;p6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6"/>
          <p:cNvSpPr/>
          <p:nvPr/>
        </p:nvSpPr>
        <p:spPr>
          <a:xfrm>
            <a:off x="1270750" y="4290022"/>
            <a:ext cx="3983475" cy="1801500"/>
          </a:xfrm>
          <a:custGeom>
            <a:avLst/>
            <a:gdLst/>
            <a:ahLst/>
            <a:cxnLst/>
            <a:rect l="l" t="t" r="r" b="b"/>
            <a:pathLst>
              <a:path w="159339" h="72060" extrusionOk="0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0" name="Google Shape;3090;p52"/>
          <p:cNvGrpSpPr/>
          <p:nvPr/>
        </p:nvGrpSpPr>
        <p:grpSpPr>
          <a:xfrm>
            <a:off x="-204275" y="3993225"/>
            <a:ext cx="1515275" cy="1150275"/>
            <a:chOff x="4181475" y="1873500"/>
            <a:chExt cx="1515275" cy="1150275"/>
          </a:xfrm>
        </p:grpSpPr>
        <p:sp>
          <p:nvSpPr>
            <p:cNvPr id="3091" name="Google Shape;3091;p52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/>
          <p:cNvGrpSpPr/>
          <p:nvPr/>
        </p:nvGrpSpPr>
        <p:grpSpPr>
          <a:xfrm>
            <a:off x="7970263" y="3993225"/>
            <a:ext cx="1373500" cy="922925"/>
            <a:chOff x="2302238" y="842175"/>
            <a:chExt cx="1373500" cy="922925"/>
          </a:xfrm>
        </p:grpSpPr>
        <p:sp>
          <p:nvSpPr>
            <p:cNvPr id="3095" name="Google Shape;3095;p52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7" name="Google Shape;3137;p52"/>
          <p:cNvGrpSpPr/>
          <p:nvPr/>
        </p:nvGrpSpPr>
        <p:grpSpPr>
          <a:xfrm>
            <a:off x="-204276" y="-7"/>
            <a:ext cx="1237008" cy="837880"/>
            <a:chOff x="7954374" y="56393"/>
            <a:chExt cx="1237008" cy="837880"/>
          </a:xfrm>
        </p:grpSpPr>
        <p:sp>
          <p:nvSpPr>
            <p:cNvPr id="3138" name="Google Shape;3138;p52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7" name="Google Shape;3147;p52"/>
          <p:cNvGrpSpPr/>
          <p:nvPr/>
        </p:nvGrpSpPr>
        <p:grpSpPr>
          <a:xfrm rot="10800000">
            <a:off x="4081625" y="4351750"/>
            <a:ext cx="1600325" cy="939550"/>
            <a:chOff x="1939900" y="2001425"/>
            <a:chExt cx="1600325" cy="939550"/>
          </a:xfrm>
        </p:grpSpPr>
        <p:sp>
          <p:nvSpPr>
            <p:cNvPr id="3148" name="Google Shape;3148;p52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0" name="Google Shape;3170;p52"/>
          <p:cNvSpPr/>
          <p:nvPr/>
        </p:nvSpPr>
        <p:spPr>
          <a:xfrm rot="-2821328" flipH="1">
            <a:off x="7612794" y="-1208720"/>
            <a:ext cx="1422842" cy="3439135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54"/>
          <p:cNvSpPr txBox="1">
            <a:spLocks noGrp="1"/>
          </p:cNvSpPr>
          <p:nvPr>
            <p:ph type="ctrTitle"/>
          </p:nvPr>
        </p:nvSpPr>
        <p:spPr>
          <a:xfrm>
            <a:off x="2899918" y="966750"/>
            <a:ext cx="52599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76" name="Google Shape;3176;p54"/>
          <p:cNvSpPr txBox="1">
            <a:spLocks noGrp="1"/>
          </p:cNvSpPr>
          <p:nvPr>
            <p:ph type="subTitle" idx="1"/>
          </p:nvPr>
        </p:nvSpPr>
        <p:spPr>
          <a:xfrm>
            <a:off x="3017075" y="3976804"/>
            <a:ext cx="5025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177" name="Google Shape;3177;p54"/>
          <p:cNvGrpSpPr/>
          <p:nvPr/>
        </p:nvGrpSpPr>
        <p:grpSpPr>
          <a:xfrm>
            <a:off x="7967538" y="4308475"/>
            <a:ext cx="1614525" cy="779075"/>
            <a:chOff x="407100" y="684850"/>
            <a:chExt cx="1614525" cy="779075"/>
          </a:xfrm>
        </p:grpSpPr>
        <p:sp>
          <p:nvSpPr>
            <p:cNvPr id="3178" name="Google Shape;3178;p54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4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4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4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4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3" name="Google Shape;3183;p54"/>
          <p:cNvGrpSpPr/>
          <p:nvPr/>
        </p:nvGrpSpPr>
        <p:grpSpPr>
          <a:xfrm rot="-1264546">
            <a:off x="2304769" y="4565868"/>
            <a:ext cx="1373492" cy="922919"/>
            <a:chOff x="2302238" y="842175"/>
            <a:chExt cx="1373500" cy="922925"/>
          </a:xfrm>
        </p:grpSpPr>
        <p:sp>
          <p:nvSpPr>
            <p:cNvPr id="3184" name="Google Shape;3184;p54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4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4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4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4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4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4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4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4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4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4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4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4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4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4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4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4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4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4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4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4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4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4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4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4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4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4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4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4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4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54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54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54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54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54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54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54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54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54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54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54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54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6" name="Google Shape;3226;p54"/>
          <p:cNvGrpSpPr/>
          <p:nvPr/>
        </p:nvGrpSpPr>
        <p:grpSpPr>
          <a:xfrm>
            <a:off x="2184775" y="-268825"/>
            <a:ext cx="1361850" cy="879500"/>
            <a:chOff x="538050" y="1430388"/>
            <a:chExt cx="1361850" cy="879500"/>
          </a:xfrm>
        </p:grpSpPr>
        <p:sp>
          <p:nvSpPr>
            <p:cNvPr id="3227" name="Google Shape;3227;p54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54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54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54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1" name="Google Shape;3231;p54"/>
          <p:cNvGrpSpPr/>
          <p:nvPr/>
        </p:nvGrpSpPr>
        <p:grpSpPr>
          <a:xfrm rot="1974586">
            <a:off x="8036526" y="1149007"/>
            <a:ext cx="1373455" cy="922895"/>
            <a:chOff x="2302238" y="842175"/>
            <a:chExt cx="1373500" cy="922925"/>
          </a:xfrm>
        </p:grpSpPr>
        <p:sp>
          <p:nvSpPr>
            <p:cNvPr id="3232" name="Google Shape;3232;p54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54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54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54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54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54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54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54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54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54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54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54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54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54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54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54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54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54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54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54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54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54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54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54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54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54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54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54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54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54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54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54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54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54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54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54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54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54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54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4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4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4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4" name="Google Shape;3274;p54"/>
          <p:cNvSpPr/>
          <p:nvPr/>
        </p:nvSpPr>
        <p:spPr>
          <a:xfrm>
            <a:off x="8693337" y="1250525"/>
            <a:ext cx="612650" cy="2370250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5" name="Google Shape;3275;p54"/>
          <p:cNvGrpSpPr/>
          <p:nvPr/>
        </p:nvGrpSpPr>
        <p:grpSpPr>
          <a:xfrm>
            <a:off x="8145313" y="-97619"/>
            <a:ext cx="941278" cy="660533"/>
            <a:chOff x="8145313" y="-97619"/>
            <a:chExt cx="941278" cy="660533"/>
          </a:xfrm>
        </p:grpSpPr>
        <p:sp>
          <p:nvSpPr>
            <p:cNvPr id="3276" name="Google Shape;3276;p54"/>
            <p:cNvSpPr/>
            <p:nvPr/>
          </p:nvSpPr>
          <p:spPr>
            <a:xfrm rot="-2542547" flipH="1">
              <a:off x="8500417" y="81602"/>
              <a:ext cx="203861" cy="11615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54"/>
            <p:cNvSpPr/>
            <p:nvPr/>
          </p:nvSpPr>
          <p:spPr>
            <a:xfrm rot="-4689059" flipH="1">
              <a:off x="8140198" y="12614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54"/>
            <p:cNvSpPr/>
            <p:nvPr/>
          </p:nvSpPr>
          <p:spPr>
            <a:xfrm rot="-2886029" flipH="1">
              <a:off x="8286574" y="-4096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4"/>
            <p:cNvSpPr/>
            <p:nvPr/>
          </p:nvSpPr>
          <p:spPr>
            <a:xfrm rot="-5930150" flipH="1">
              <a:off x="8308022" y="316947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4"/>
            <p:cNvSpPr/>
            <p:nvPr/>
          </p:nvSpPr>
          <p:spPr>
            <a:xfrm rot="-5933377" flipH="1">
              <a:off x="8179526" y="463329"/>
              <a:ext cx="118423" cy="710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4"/>
            <p:cNvSpPr/>
            <p:nvPr/>
          </p:nvSpPr>
          <p:spPr>
            <a:xfrm rot="-261253" flipH="1">
              <a:off x="8576601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4"/>
            <p:cNvSpPr/>
            <p:nvPr/>
          </p:nvSpPr>
          <p:spPr>
            <a:xfrm rot="-1854841" flipH="1">
              <a:off x="8839965" y="135365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54"/>
            <p:cNvSpPr/>
            <p:nvPr/>
          </p:nvSpPr>
          <p:spPr>
            <a:xfrm rot="-2542547" flipH="1">
              <a:off x="8888361" y="312104"/>
              <a:ext cx="203861" cy="622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p55"/>
          <p:cNvSpPr txBox="1">
            <a:spLocks noGrp="1"/>
          </p:cNvSpPr>
          <p:nvPr>
            <p:ph type="subTitle" idx="1"/>
          </p:nvPr>
        </p:nvSpPr>
        <p:spPr>
          <a:xfrm>
            <a:off x="1942738" y="1929719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86" name="Google Shape;3286;p55"/>
          <p:cNvSpPr txBox="1">
            <a:spLocks noGrp="1"/>
          </p:cNvSpPr>
          <p:nvPr>
            <p:ph type="subTitle" idx="2"/>
          </p:nvPr>
        </p:nvSpPr>
        <p:spPr>
          <a:xfrm>
            <a:off x="1942739" y="22857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87" name="Google Shape;3287;p55"/>
          <p:cNvSpPr txBox="1">
            <a:spLocks noGrp="1"/>
          </p:cNvSpPr>
          <p:nvPr>
            <p:ph type="subTitle" idx="3"/>
          </p:nvPr>
        </p:nvSpPr>
        <p:spPr>
          <a:xfrm>
            <a:off x="1942737" y="3415940"/>
            <a:ext cx="2255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88" name="Google Shape;3288;p55"/>
          <p:cNvSpPr txBox="1">
            <a:spLocks noGrp="1"/>
          </p:cNvSpPr>
          <p:nvPr>
            <p:ph type="subTitle" idx="4"/>
          </p:nvPr>
        </p:nvSpPr>
        <p:spPr>
          <a:xfrm>
            <a:off x="1942739" y="3772866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89" name="Google Shape;3289;p55"/>
          <p:cNvSpPr txBox="1">
            <a:spLocks noGrp="1"/>
          </p:cNvSpPr>
          <p:nvPr>
            <p:ph type="title"/>
          </p:nvPr>
        </p:nvSpPr>
        <p:spPr>
          <a:xfrm>
            <a:off x="867075" y="1980250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90" name="Google Shape;3290;p55"/>
          <p:cNvSpPr txBox="1">
            <a:spLocks noGrp="1"/>
          </p:cNvSpPr>
          <p:nvPr>
            <p:ph type="title" idx="5"/>
          </p:nvPr>
        </p:nvSpPr>
        <p:spPr>
          <a:xfrm>
            <a:off x="866925" y="3457675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91" name="Google Shape;3291;p55"/>
          <p:cNvSpPr txBox="1">
            <a:spLocks noGrp="1"/>
          </p:cNvSpPr>
          <p:nvPr>
            <p:ph type="title" idx="6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2" name="Google Shape;3292;p55"/>
          <p:cNvSpPr txBox="1">
            <a:spLocks noGrp="1"/>
          </p:cNvSpPr>
          <p:nvPr>
            <p:ph type="subTitle" idx="7"/>
          </p:nvPr>
        </p:nvSpPr>
        <p:spPr>
          <a:xfrm>
            <a:off x="5975190" y="1929719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3" name="Google Shape;3293;p55"/>
          <p:cNvSpPr txBox="1">
            <a:spLocks noGrp="1"/>
          </p:cNvSpPr>
          <p:nvPr>
            <p:ph type="subTitle" idx="8"/>
          </p:nvPr>
        </p:nvSpPr>
        <p:spPr>
          <a:xfrm>
            <a:off x="5975190" y="22857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55"/>
          <p:cNvSpPr txBox="1">
            <a:spLocks noGrp="1"/>
          </p:cNvSpPr>
          <p:nvPr>
            <p:ph type="subTitle" idx="9"/>
          </p:nvPr>
        </p:nvSpPr>
        <p:spPr>
          <a:xfrm>
            <a:off x="5975190" y="3415940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5" name="Google Shape;3295;p55"/>
          <p:cNvSpPr txBox="1">
            <a:spLocks noGrp="1"/>
          </p:cNvSpPr>
          <p:nvPr>
            <p:ph type="subTitle" idx="13"/>
          </p:nvPr>
        </p:nvSpPr>
        <p:spPr>
          <a:xfrm>
            <a:off x="5975190" y="3772866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6" name="Google Shape;3296;p55"/>
          <p:cNvSpPr txBox="1">
            <a:spLocks noGrp="1"/>
          </p:cNvSpPr>
          <p:nvPr>
            <p:ph type="title" idx="14"/>
          </p:nvPr>
        </p:nvSpPr>
        <p:spPr>
          <a:xfrm>
            <a:off x="4711726" y="1980250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97" name="Google Shape;3297;p55"/>
          <p:cNvSpPr txBox="1">
            <a:spLocks noGrp="1"/>
          </p:cNvSpPr>
          <p:nvPr>
            <p:ph type="title" idx="15"/>
          </p:nvPr>
        </p:nvSpPr>
        <p:spPr>
          <a:xfrm>
            <a:off x="4712626" y="3457675"/>
            <a:ext cx="108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298" name="Google Shape;3298;p55"/>
          <p:cNvGrpSpPr/>
          <p:nvPr/>
        </p:nvGrpSpPr>
        <p:grpSpPr>
          <a:xfrm rot="-1897328">
            <a:off x="8430673" y="472299"/>
            <a:ext cx="1697026" cy="1035295"/>
            <a:chOff x="1894025" y="3393550"/>
            <a:chExt cx="1697075" cy="1035325"/>
          </a:xfrm>
        </p:grpSpPr>
        <p:sp>
          <p:nvSpPr>
            <p:cNvPr id="3299" name="Google Shape;3299;p55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5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5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5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5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4" name="Google Shape;3304;p55"/>
          <p:cNvGrpSpPr/>
          <p:nvPr/>
        </p:nvGrpSpPr>
        <p:grpSpPr>
          <a:xfrm rot="-9037224">
            <a:off x="-179394" y="4521368"/>
            <a:ext cx="1600346" cy="939562"/>
            <a:chOff x="1939900" y="2001425"/>
            <a:chExt cx="1600325" cy="939550"/>
          </a:xfrm>
        </p:grpSpPr>
        <p:sp>
          <p:nvSpPr>
            <p:cNvPr id="3305" name="Google Shape;3305;p55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5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5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5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5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5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5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5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5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5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5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5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5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5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5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5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5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5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5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5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5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5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7" name="Google Shape;3327;p55"/>
          <p:cNvGrpSpPr/>
          <p:nvPr/>
        </p:nvGrpSpPr>
        <p:grpSpPr>
          <a:xfrm rot="-5400000">
            <a:off x="-635212" y="1192563"/>
            <a:ext cx="1361850" cy="879500"/>
            <a:chOff x="538050" y="1430388"/>
            <a:chExt cx="1361850" cy="879500"/>
          </a:xfrm>
        </p:grpSpPr>
        <p:sp>
          <p:nvSpPr>
            <p:cNvPr id="3328" name="Google Shape;3328;p55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5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5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5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2" name="Google Shape;3332;p55"/>
          <p:cNvSpPr/>
          <p:nvPr/>
        </p:nvSpPr>
        <p:spPr>
          <a:xfrm rot="-6161282">
            <a:off x="6648856" y="3226893"/>
            <a:ext cx="1024467" cy="3537525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3" name="Google Shape;3333;p55"/>
          <p:cNvGrpSpPr/>
          <p:nvPr/>
        </p:nvGrpSpPr>
        <p:grpSpPr>
          <a:xfrm rot="-9757282">
            <a:off x="2602596" y="4647606"/>
            <a:ext cx="1237293" cy="837882"/>
            <a:chOff x="7954342" y="56442"/>
            <a:chExt cx="1237231" cy="837840"/>
          </a:xfrm>
        </p:grpSpPr>
        <p:sp>
          <p:nvSpPr>
            <p:cNvPr id="3334" name="Google Shape;3334;p55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5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5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5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5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5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5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5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5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56"/>
          <p:cNvSpPr txBox="1">
            <a:spLocks noGrp="1"/>
          </p:cNvSpPr>
          <p:nvPr>
            <p:ph type="title"/>
          </p:nvPr>
        </p:nvSpPr>
        <p:spPr>
          <a:xfrm>
            <a:off x="4572150" y="1045050"/>
            <a:ext cx="38589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45" name="Google Shape;3345;p56"/>
          <p:cNvSpPr txBox="1">
            <a:spLocks noGrp="1"/>
          </p:cNvSpPr>
          <p:nvPr>
            <p:ph type="subTitle" idx="1"/>
          </p:nvPr>
        </p:nvSpPr>
        <p:spPr>
          <a:xfrm>
            <a:off x="4572000" y="2645037"/>
            <a:ext cx="38589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346" name="Google Shape;3346;p56"/>
          <p:cNvGrpSpPr/>
          <p:nvPr/>
        </p:nvGrpSpPr>
        <p:grpSpPr>
          <a:xfrm rot="6900411">
            <a:off x="8375099" y="1857337"/>
            <a:ext cx="1361764" cy="879444"/>
            <a:chOff x="538050" y="1430388"/>
            <a:chExt cx="1361850" cy="879500"/>
          </a:xfrm>
        </p:grpSpPr>
        <p:sp>
          <p:nvSpPr>
            <p:cNvPr id="3347" name="Google Shape;3347;p56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6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6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6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1" name="Google Shape;3351;p56"/>
          <p:cNvGrpSpPr/>
          <p:nvPr/>
        </p:nvGrpSpPr>
        <p:grpSpPr>
          <a:xfrm rot="1624345">
            <a:off x="7994508" y="-198590"/>
            <a:ext cx="1614467" cy="779047"/>
            <a:chOff x="407100" y="684850"/>
            <a:chExt cx="1614525" cy="779075"/>
          </a:xfrm>
        </p:grpSpPr>
        <p:sp>
          <p:nvSpPr>
            <p:cNvPr id="3352" name="Google Shape;3352;p56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6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6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6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6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7" name="Google Shape;3357;p56"/>
          <p:cNvGrpSpPr/>
          <p:nvPr/>
        </p:nvGrpSpPr>
        <p:grpSpPr>
          <a:xfrm rot="9072617">
            <a:off x="3033847" y="4507691"/>
            <a:ext cx="1515287" cy="1150284"/>
            <a:chOff x="4181475" y="1873500"/>
            <a:chExt cx="1515275" cy="1150275"/>
          </a:xfrm>
        </p:grpSpPr>
        <p:sp>
          <p:nvSpPr>
            <p:cNvPr id="3358" name="Google Shape;3358;p56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6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6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1" name="Google Shape;3361;p56"/>
          <p:cNvGrpSpPr/>
          <p:nvPr/>
        </p:nvGrpSpPr>
        <p:grpSpPr>
          <a:xfrm rot="-127571" flipH="1">
            <a:off x="8107558" y="4283017"/>
            <a:ext cx="1237217" cy="837830"/>
            <a:chOff x="7954342" y="56442"/>
            <a:chExt cx="1237231" cy="837840"/>
          </a:xfrm>
        </p:grpSpPr>
        <p:sp>
          <p:nvSpPr>
            <p:cNvPr id="3362" name="Google Shape;3362;p56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56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56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56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56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56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56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56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56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1" name="Google Shape;3371;p56"/>
          <p:cNvSpPr/>
          <p:nvPr/>
        </p:nvSpPr>
        <p:spPr>
          <a:xfrm rot="10800000">
            <a:off x="4351475" y="4792325"/>
            <a:ext cx="2960775" cy="732175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57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74" name="Google Shape;3374;p57"/>
          <p:cNvGrpSpPr/>
          <p:nvPr/>
        </p:nvGrpSpPr>
        <p:grpSpPr>
          <a:xfrm>
            <a:off x="2685200" y="4549238"/>
            <a:ext cx="1684550" cy="782725"/>
            <a:chOff x="1884850" y="3105525"/>
            <a:chExt cx="1684550" cy="782725"/>
          </a:xfrm>
        </p:grpSpPr>
        <p:sp>
          <p:nvSpPr>
            <p:cNvPr id="3375" name="Google Shape;3375;p57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3" name="Google Shape;3393;p57"/>
          <p:cNvGrpSpPr/>
          <p:nvPr/>
        </p:nvGrpSpPr>
        <p:grpSpPr>
          <a:xfrm rot="-2700000">
            <a:off x="-593028" y="589094"/>
            <a:ext cx="1600310" cy="939541"/>
            <a:chOff x="1939900" y="2001425"/>
            <a:chExt cx="1600325" cy="939550"/>
          </a:xfrm>
        </p:grpSpPr>
        <p:sp>
          <p:nvSpPr>
            <p:cNvPr id="3394" name="Google Shape;3394;p57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6" name="Google Shape;3416;p57"/>
          <p:cNvGrpSpPr/>
          <p:nvPr/>
        </p:nvGrpSpPr>
        <p:grpSpPr>
          <a:xfrm>
            <a:off x="8092475" y="2464925"/>
            <a:ext cx="1515275" cy="1150275"/>
            <a:chOff x="4181475" y="1873500"/>
            <a:chExt cx="1515275" cy="1150275"/>
          </a:xfrm>
        </p:grpSpPr>
        <p:sp>
          <p:nvSpPr>
            <p:cNvPr id="3417" name="Google Shape;3417;p57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0" name="Google Shape;3420;p57"/>
          <p:cNvGrpSpPr/>
          <p:nvPr/>
        </p:nvGrpSpPr>
        <p:grpSpPr>
          <a:xfrm rot="-2700000">
            <a:off x="6715810" y="4521710"/>
            <a:ext cx="1237219" cy="837832"/>
            <a:chOff x="7954342" y="56442"/>
            <a:chExt cx="1237231" cy="837840"/>
          </a:xfrm>
        </p:grpSpPr>
        <p:sp>
          <p:nvSpPr>
            <p:cNvPr id="3421" name="Google Shape;3421;p57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57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57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57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57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57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7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7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57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0" name="Google Shape;3430;p57"/>
          <p:cNvSpPr/>
          <p:nvPr/>
        </p:nvSpPr>
        <p:spPr>
          <a:xfrm>
            <a:off x="-302950" y="3523621"/>
            <a:ext cx="2140750" cy="1666300"/>
          </a:xfrm>
          <a:custGeom>
            <a:avLst/>
            <a:gdLst/>
            <a:ahLst/>
            <a:cxnLst/>
            <a:rect l="l" t="t" r="r" b="b"/>
            <a:pathLst>
              <a:path w="85630" h="66652" extrusionOk="0">
                <a:moveTo>
                  <a:pt x="0" y="0"/>
                </a:moveTo>
                <a:cubicBezTo>
                  <a:pt x="6702" y="3581"/>
                  <a:pt x="31581" y="11568"/>
                  <a:pt x="40211" y="21483"/>
                </a:cubicBezTo>
                <a:cubicBezTo>
                  <a:pt x="48841" y="31398"/>
                  <a:pt x="44618" y="53340"/>
                  <a:pt x="51779" y="59491"/>
                </a:cubicBezTo>
                <a:cubicBezTo>
                  <a:pt x="58940" y="65642"/>
                  <a:pt x="77944" y="57197"/>
                  <a:pt x="83177" y="58390"/>
                </a:cubicBezTo>
                <a:cubicBezTo>
                  <a:pt x="88410" y="59584"/>
                  <a:pt x="83177" y="65275"/>
                  <a:pt x="83177" y="66652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58"/>
          <p:cNvSpPr txBox="1">
            <a:spLocks noGrp="1"/>
          </p:cNvSpPr>
          <p:nvPr>
            <p:ph type="subTitle" idx="1"/>
          </p:nvPr>
        </p:nvSpPr>
        <p:spPr>
          <a:xfrm>
            <a:off x="852011" y="1885950"/>
            <a:ext cx="36225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■"/>
              <a:defRPr sz="2100"/>
            </a:lvl9pPr>
          </a:lstStyle>
          <a:p>
            <a:endParaRPr/>
          </a:p>
        </p:txBody>
      </p:sp>
      <p:sp>
        <p:nvSpPr>
          <p:cNvPr id="3433" name="Google Shape;3433;p58"/>
          <p:cNvSpPr txBox="1">
            <a:spLocks noGrp="1"/>
          </p:cNvSpPr>
          <p:nvPr>
            <p:ph type="title"/>
          </p:nvPr>
        </p:nvSpPr>
        <p:spPr>
          <a:xfrm>
            <a:off x="850942" y="537879"/>
            <a:ext cx="37299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34" name="Google Shape;3434;p58"/>
          <p:cNvGrpSpPr/>
          <p:nvPr/>
        </p:nvGrpSpPr>
        <p:grpSpPr>
          <a:xfrm>
            <a:off x="-152400" y="4271663"/>
            <a:ext cx="1684550" cy="782725"/>
            <a:chOff x="1884850" y="3105525"/>
            <a:chExt cx="1684550" cy="782725"/>
          </a:xfrm>
        </p:grpSpPr>
        <p:sp>
          <p:nvSpPr>
            <p:cNvPr id="3435" name="Google Shape;3435;p58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8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8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8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8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8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8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8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8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8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8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8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8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8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8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8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8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8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3" name="Google Shape;3453;p58"/>
          <p:cNvGrpSpPr/>
          <p:nvPr/>
        </p:nvGrpSpPr>
        <p:grpSpPr>
          <a:xfrm rot="-3651081">
            <a:off x="-684364" y="2619663"/>
            <a:ext cx="1614601" cy="779112"/>
            <a:chOff x="407100" y="684850"/>
            <a:chExt cx="1614525" cy="779075"/>
          </a:xfrm>
        </p:grpSpPr>
        <p:sp>
          <p:nvSpPr>
            <p:cNvPr id="3454" name="Google Shape;3454;p58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8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8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8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8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9" name="Google Shape;3459;p58"/>
          <p:cNvSpPr/>
          <p:nvPr/>
        </p:nvSpPr>
        <p:spPr>
          <a:xfrm>
            <a:off x="1270750" y="4290022"/>
            <a:ext cx="3983475" cy="1801500"/>
          </a:xfrm>
          <a:custGeom>
            <a:avLst/>
            <a:gdLst/>
            <a:ahLst/>
            <a:cxnLst/>
            <a:rect l="l" t="t" r="r" b="b"/>
            <a:pathLst>
              <a:path w="159339" h="72060" extrusionOk="0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0">
    <p:spTree>
      <p:nvGrpSpPr>
        <p:cNvPr id="1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59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462" name="Google Shape;3462;p59"/>
          <p:cNvGrpSpPr/>
          <p:nvPr/>
        </p:nvGrpSpPr>
        <p:grpSpPr>
          <a:xfrm rot="2068794">
            <a:off x="-174041" y="4538281"/>
            <a:ext cx="1373459" cy="922897"/>
            <a:chOff x="2302238" y="842175"/>
            <a:chExt cx="1373500" cy="922925"/>
          </a:xfrm>
        </p:grpSpPr>
        <p:sp>
          <p:nvSpPr>
            <p:cNvPr id="3463" name="Google Shape;3463;p59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9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9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9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9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9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9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9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9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9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9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9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9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9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9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9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9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9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9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9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9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9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9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9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9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9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9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9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9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9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9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9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9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9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9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9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9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9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9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9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9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9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5" name="Google Shape;3505;p59"/>
          <p:cNvSpPr/>
          <p:nvPr/>
        </p:nvSpPr>
        <p:spPr>
          <a:xfrm rot="836421">
            <a:off x="8354577" y="3102273"/>
            <a:ext cx="612620" cy="2370135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6" name="Google Shape;3506;p59"/>
          <p:cNvGrpSpPr/>
          <p:nvPr/>
        </p:nvGrpSpPr>
        <p:grpSpPr>
          <a:xfrm>
            <a:off x="-227887" y="1280256"/>
            <a:ext cx="941278" cy="660533"/>
            <a:chOff x="8145313" y="-97619"/>
            <a:chExt cx="941278" cy="660533"/>
          </a:xfrm>
        </p:grpSpPr>
        <p:sp>
          <p:nvSpPr>
            <p:cNvPr id="3507" name="Google Shape;3507;p59"/>
            <p:cNvSpPr/>
            <p:nvPr/>
          </p:nvSpPr>
          <p:spPr>
            <a:xfrm rot="-2542547" flipH="1">
              <a:off x="8500417" y="81602"/>
              <a:ext cx="203861" cy="11615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9"/>
            <p:cNvSpPr/>
            <p:nvPr/>
          </p:nvSpPr>
          <p:spPr>
            <a:xfrm rot="-4689059" flipH="1">
              <a:off x="8140198" y="12614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9"/>
            <p:cNvSpPr/>
            <p:nvPr/>
          </p:nvSpPr>
          <p:spPr>
            <a:xfrm rot="-2886029" flipH="1">
              <a:off x="8286574" y="-4096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9"/>
            <p:cNvSpPr/>
            <p:nvPr/>
          </p:nvSpPr>
          <p:spPr>
            <a:xfrm rot="-5930150" flipH="1">
              <a:off x="8308022" y="316947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9"/>
            <p:cNvSpPr/>
            <p:nvPr/>
          </p:nvSpPr>
          <p:spPr>
            <a:xfrm rot="-5933377" flipH="1">
              <a:off x="8179526" y="463329"/>
              <a:ext cx="118423" cy="710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9"/>
            <p:cNvSpPr/>
            <p:nvPr/>
          </p:nvSpPr>
          <p:spPr>
            <a:xfrm rot="-261253" flipH="1">
              <a:off x="8576601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9"/>
            <p:cNvSpPr/>
            <p:nvPr/>
          </p:nvSpPr>
          <p:spPr>
            <a:xfrm rot="-1854841" flipH="1">
              <a:off x="8839965" y="135365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9"/>
            <p:cNvSpPr/>
            <p:nvPr/>
          </p:nvSpPr>
          <p:spPr>
            <a:xfrm rot="-2542547" flipH="1">
              <a:off x="8888361" y="312104"/>
              <a:ext cx="203861" cy="622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5" name="Google Shape;3515;p59"/>
          <p:cNvGrpSpPr/>
          <p:nvPr/>
        </p:nvGrpSpPr>
        <p:grpSpPr>
          <a:xfrm rot="4760435">
            <a:off x="7974417" y="963123"/>
            <a:ext cx="1600579" cy="939699"/>
            <a:chOff x="1939900" y="2001425"/>
            <a:chExt cx="1600325" cy="939550"/>
          </a:xfrm>
        </p:grpSpPr>
        <p:sp>
          <p:nvSpPr>
            <p:cNvPr id="3516" name="Google Shape;3516;p59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9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9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9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9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9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9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9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9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9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9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9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9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9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9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9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9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9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9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9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9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9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8" name="Google Shape;3538;p59"/>
          <p:cNvGrpSpPr/>
          <p:nvPr/>
        </p:nvGrpSpPr>
        <p:grpSpPr>
          <a:xfrm>
            <a:off x="4632825" y="4624363"/>
            <a:ext cx="1684550" cy="782725"/>
            <a:chOff x="1884850" y="3105525"/>
            <a:chExt cx="1684550" cy="782725"/>
          </a:xfrm>
        </p:grpSpPr>
        <p:sp>
          <p:nvSpPr>
            <p:cNvPr id="3539" name="Google Shape;3539;p59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9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9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9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9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9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9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9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9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9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9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9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9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9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9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9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9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9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60"/>
          <p:cNvSpPr txBox="1">
            <a:spLocks noGrp="1"/>
          </p:cNvSpPr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59" name="Google Shape;3559;p60"/>
          <p:cNvSpPr txBox="1">
            <a:spLocks noGrp="1"/>
          </p:cNvSpPr>
          <p:nvPr>
            <p:ph type="subTitle" idx="1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60"/>
          <p:cNvSpPr txBox="1">
            <a:spLocks noGrp="1"/>
          </p:cNvSpPr>
          <p:nvPr>
            <p:ph type="title" idx="2"/>
          </p:nvPr>
        </p:nvSpPr>
        <p:spPr>
          <a:xfrm>
            <a:off x="5764993" y="918460"/>
            <a:ext cx="144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561" name="Google Shape;3561;p60"/>
          <p:cNvGrpSpPr/>
          <p:nvPr/>
        </p:nvGrpSpPr>
        <p:grpSpPr>
          <a:xfrm>
            <a:off x="8143875" y="4007100"/>
            <a:ext cx="1515275" cy="1150275"/>
            <a:chOff x="4181475" y="1873500"/>
            <a:chExt cx="1515275" cy="1150275"/>
          </a:xfrm>
        </p:grpSpPr>
        <p:sp>
          <p:nvSpPr>
            <p:cNvPr id="3562" name="Google Shape;3562;p60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60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60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5" name="Google Shape;3565;p60"/>
          <p:cNvGrpSpPr/>
          <p:nvPr/>
        </p:nvGrpSpPr>
        <p:grpSpPr>
          <a:xfrm>
            <a:off x="3673838" y="-224625"/>
            <a:ext cx="1373500" cy="922925"/>
            <a:chOff x="2302238" y="842175"/>
            <a:chExt cx="1373500" cy="922925"/>
          </a:xfrm>
        </p:grpSpPr>
        <p:sp>
          <p:nvSpPr>
            <p:cNvPr id="3566" name="Google Shape;3566;p60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60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60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60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60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60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60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60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60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60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60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60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60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60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60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60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60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60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60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60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60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60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60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60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60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60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60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60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60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60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60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60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60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60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60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60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60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60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60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60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60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60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8" name="Google Shape;3608;p60"/>
          <p:cNvGrpSpPr/>
          <p:nvPr/>
        </p:nvGrpSpPr>
        <p:grpSpPr>
          <a:xfrm>
            <a:off x="8106742" y="56442"/>
            <a:ext cx="1237231" cy="837840"/>
            <a:chOff x="7954342" y="56442"/>
            <a:chExt cx="1237231" cy="837840"/>
          </a:xfrm>
        </p:grpSpPr>
        <p:sp>
          <p:nvSpPr>
            <p:cNvPr id="3609" name="Google Shape;3609;p60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60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60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60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60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60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60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60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60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8" name="Google Shape;3618;p60"/>
          <p:cNvSpPr/>
          <p:nvPr/>
        </p:nvSpPr>
        <p:spPr>
          <a:xfrm rot="1194028">
            <a:off x="5913388" y="-39241"/>
            <a:ext cx="3891776" cy="1869013"/>
          </a:xfrm>
          <a:custGeom>
            <a:avLst/>
            <a:gdLst/>
            <a:ahLst/>
            <a:cxnLst/>
            <a:rect l="l" t="t" r="r" b="b"/>
            <a:pathLst>
              <a:path w="122234" h="59302" extrusionOk="0">
                <a:moveTo>
                  <a:pt x="0" y="0"/>
                </a:moveTo>
                <a:cubicBezTo>
                  <a:pt x="2219" y="3631"/>
                  <a:pt x="2823" y="20305"/>
                  <a:pt x="13312" y="21784"/>
                </a:cubicBezTo>
                <a:cubicBezTo>
                  <a:pt x="23801" y="23263"/>
                  <a:pt x="44778" y="2622"/>
                  <a:pt x="62932" y="8875"/>
                </a:cubicBezTo>
                <a:cubicBezTo>
                  <a:pt x="81086" y="15128"/>
                  <a:pt x="112350" y="50898"/>
                  <a:pt x="122234" y="59302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61"/>
          <p:cNvSpPr txBox="1">
            <a:spLocks noGrp="1"/>
          </p:cNvSpPr>
          <p:nvPr>
            <p:ph type="subTitle" idx="1"/>
          </p:nvPr>
        </p:nvSpPr>
        <p:spPr>
          <a:xfrm>
            <a:off x="71327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621" name="Google Shape;3621;p61"/>
          <p:cNvSpPr txBox="1">
            <a:spLocks noGrp="1"/>
          </p:cNvSpPr>
          <p:nvPr>
            <p:ph type="subTitle" idx="2"/>
          </p:nvPr>
        </p:nvSpPr>
        <p:spPr>
          <a:xfrm>
            <a:off x="713275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3622" name="Google Shape;3622;p61"/>
          <p:cNvSpPr txBox="1">
            <a:spLocks noGrp="1"/>
          </p:cNvSpPr>
          <p:nvPr>
            <p:ph type="subTitle" idx="3"/>
          </p:nvPr>
        </p:nvSpPr>
        <p:spPr>
          <a:xfrm>
            <a:off x="3474750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623" name="Google Shape;3623;p61"/>
          <p:cNvSpPr txBox="1">
            <a:spLocks noGrp="1"/>
          </p:cNvSpPr>
          <p:nvPr>
            <p:ph type="subTitle" idx="4"/>
          </p:nvPr>
        </p:nvSpPr>
        <p:spPr>
          <a:xfrm>
            <a:off x="3474750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3624" name="Google Shape;3624;p61"/>
          <p:cNvSpPr txBox="1">
            <a:spLocks noGrp="1"/>
          </p:cNvSpPr>
          <p:nvPr>
            <p:ph type="subTitle" idx="5"/>
          </p:nvPr>
        </p:nvSpPr>
        <p:spPr>
          <a:xfrm>
            <a:off x="623622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625" name="Google Shape;3625;p61"/>
          <p:cNvSpPr txBox="1">
            <a:spLocks noGrp="1"/>
          </p:cNvSpPr>
          <p:nvPr>
            <p:ph type="subTitle" idx="6"/>
          </p:nvPr>
        </p:nvSpPr>
        <p:spPr>
          <a:xfrm>
            <a:off x="6236225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3626" name="Google Shape;3626;p61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627" name="Google Shape;3627;p61"/>
          <p:cNvGrpSpPr/>
          <p:nvPr/>
        </p:nvGrpSpPr>
        <p:grpSpPr>
          <a:xfrm rot="3388130">
            <a:off x="8350729" y="233491"/>
            <a:ext cx="1373524" cy="922941"/>
            <a:chOff x="2302238" y="842175"/>
            <a:chExt cx="1373500" cy="922925"/>
          </a:xfrm>
        </p:grpSpPr>
        <p:sp>
          <p:nvSpPr>
            <p:cNvPr id="3628" name="Google Shape;3628;p61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61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61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61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61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61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61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61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61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61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61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61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61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61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61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61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61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61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61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61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61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61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61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61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61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61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61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61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61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61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61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61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61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61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61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61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61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61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61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61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61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61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0" name="Google Shape;3670;p61"/>
          <p:cNvSpPr/>
          <p:nvPr/>
        </p:nvSpPr>
        <p:spPr>
          <a:xfrm rot="1799999">
            <a:off x="-718721" y="-275424"/>
            <a:ext cx="1024468" cy="3537612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1" name="Google Shape;3671;p61"/>
          <p:cNvGrpSpPr/>
          <p:nvPr/>
        </p:nvGrpSpPr>
        <p:grpSpPr>
          <a:xfrm rot="-7610750" flipH="1">
            <a:off x="-719595" y="1628121"/>
            <a:ext cx="1237305" cy="837890"/>
            <a:chOff x="7954342" y="56442"/>
            <a:chExt cx="1237231" cy="837840"/>
          </a:xfrm>
        </p:grpSpPr>
        <p:sp>
          <p:nvSpPr>
            <p:cNvPr id="3672" name="Google Shape;3672;p61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61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61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61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61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61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61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61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61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62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83" name="Google Shape;3683;p62"/>
          <p:cNvSpPr txBox="1">
            <a:spLocks noGrp="1"/>
          </p:cNvSpPr>
          <p:nvPr>
            <p:ph type="body" idx="1"/>
          </p:nvPr>
        </p:nvSpPr>
        <p:spPr>
          <a:xfrm>
            <a:off x="713925" y="1402650"/>
            <a:ext cx="77175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684" name="Google Shape;3684;p62"/>
          <p:cNvGrpSpPr/>
          <p:nvPr/>
        </p:nvGrpSpPr>
        <p:grpSpPr>
          <a:xfrm rot="-4372724">
            <a:off x="8067178" y="418121"/>
            <a:ext cx="1684579" cy="782738"/>
            <a:chOff x="1884850" y="3105525"/>
            <a:chExt cx="1684550" cy="782725"/>
          </a:xfrm>
        </p:grpSpPr>
        <p:sp>
          <p:nvSpPr>
            <p:cNvPr id="3685" name="Google Shape;3685;p62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62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62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62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62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62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62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3" name="Google Shape;3703;p62"/>
          <p:cNvGrpSpPr/>
          <p:nvPr/>
        </p:nvGrpSpPr>
        <p:grpSpPr>
          <a:xfrm rot="10800000">
            <a:off x="4197975" y="4615900"/>
            <a:ext cx="1600325" cy="939550"/>
            <a:chOff x="1939900" y="2001425"/>
            <a:chExt cx="1600325" cy="939550"/>
          </a:xfrm>
        </p:grpSpPr>
        <p:sp>
          <p:nvSpPr>
            <p:cNvPr id="3704" name="Google Shape;3704;p62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62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62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62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62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62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62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62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62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6" name="Google Shape;3726;p62"/>
          <p:cNvGrpSpPr/>
          <p:nvPr/>
        </p:nvGrpSpPr>
        <p:grpSpPr>
          <a:xfrm>
            <a:off x="48525" y="4668950"/>
            <a:ext cx="1614525" cy="779075"/>
            <a:chOff x="407100" y="684850"/>
            <a:chExt cx="1614525" cy="779075"/>
          </a:xfrm>
        </p:grpSpPr>
        <p:sp>
          <p:nvSpPr>
            <p:cNvPr id="3727" name="Google Shape;3727;p62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62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62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62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62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2" name="Google Shape;3732;p62"/>
          <p:cNvGrpSpPr/>
          <p:nvPr/>
        </p:nvGrpSpPr>
        <p:grpSpPr>
          <a:xfrm rot="-2257574">
            <a:off x="-288832" y="429406"/>
            <a:ext cx="1237215" cy="837829"/>
            <a:chOff x="7954342" y="56442"/>
            <a:chExt cx="1237231" cy="837840"/>
          </a:xfrm>
        </p:grpSpPr>
        <p:sp>
          <p:nvSpPr>
            <p:cNvPr id="3733" name="Google Shape;3733;p62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62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62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62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62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62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62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62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62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2" name="Google Shape;3742;p62"/>
          <p:cNvSpPr/>
          <p:nvPr/>
        </p:nvSpPr>
        <p:spPr>
          <a:xfrm>
            <a:off x="8178324" y="2636750"/>
            <a:ext cx="1422875" cy="2635200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0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96" name="Google Shape;296;p7"/>
          <p:cNvGrpSpPr/>
          <p:nvPr/>
        </p:nvGrpSpPr>
        <p:grpSpPr>
          <a:xfrm rot="2068794">
            <a:off x="-174040" y="4538281"/>
            <a:ext cx="1373459" cy="922897"/>
            <a:chOff x="2302238" y="842175"/>
            <a:chExt cx="1373500" cy="922925"/>
          </a:xfrm>
        </p:grpSpPr>
        <p:sp>
          <p:nvSpPr>
            <p:cNvPr id="297" name="Google Shape;297;p7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7"/>
          <p:cNvSpPr/>
          <p:nvPr/>
        </p:nvSpPr>
        <p:spPr>
          <a:xfrm rot="836421">
            <a:off x="8354577" y="3102273"/>
            <a:ext cx="612620" cy="2370135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7"/>
          <p:cNvGrpSpPr/>
          <p:nvPr/>
        </p:nvGrpSpPr>
        <p:grpSpPr>
          <a:xfrm>
            <a:off x="-227887" y="1280256"/>
            <a:ext cx="941225" cy="660534"/>
            <a:chOff x="8145313" y="-97619"/>
            <a:chExt cx="941225" cy="660534"/>
          </a:xfrm>
        </p:grpSpPr>
        <p:sp>
          <p:nvSpPr>
            <p:cNvPr id="341" name="Google Shape;341;p7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7"/>
          <p:cNvGrpSpPr/>
          <p:nvPr/>
        </p:nvGrpSpPr>
        <p:grpSpPr>
          <a:xfrm rot="4760435">
            <a:off x="7974417" y="963123"/>
            <a:ext cx="1600579" cy="939699"/>
            <a:chOff x="1939900" y="2001425"/>
            <a:chExt cx="1600325" cy="939550"/>
          </a:xfrm>
        </p:grpSpPr>
        <p:sp>
          <p:nvSpPr>
            <p:cNvPr id="350" name="Google Shape;350;p7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7"/>
          <p:cNvGrpSpPr/>
          <p:nvPr/>
        </p:nvGrpSpPr>
        <p:grpSpPr>
          <a:xfrm>
            <a:off x="4632825" y="4624363"/>
            <a:ext cx="1684550" cy="782725"/>
            <a:chOff x="1884850" y="3105525"/>
            <a:chExt cx="1684550" cy="782725"/>
          </a:xfrm>
        </p:grpSpPr>
        <p:sp>
          <p:nvSpPr>
            <p:cNvPr id="373" name="Google Shape;373;p7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63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5" name="Google Shape;3745;p63"/>
          <p:cNvSpPr txBox="1">
            <a:spLocks noGrp="1"/>
          </p:cNvSpPr>
          <p:nvPr>
            <p:ph type="body" idx="1"/>
          </p:nvPr>
        </p:nvSpPr>
        <p:spPr>
          <a:xfrm>
            <a:off x="1338750" y="1781550"/>
            <a:ext cx="64665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3746" name="Google Shape;3746;p63"/>
          <p:cNvGrpSpPr/>
          <p:nvPr/>
        </p:nvGrpSpPr>
        <p:grpSpPr>
          <a:xfrm>
            <a:off x="5085938" y="4525763"/>
            <a:ext cx="1614525" cy="779075"/>
            <a:chOff x="407100" y="684850"/>
            <a:chExt cx="1614525" cy="779075"/>
          </a:xfrm>
        </p:grpSpPr>
        <p:sp>
          <p:nvSpPr>
            <p:cNvPr id="3747" name="Google Shape;3747;p63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63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63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63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63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2" name="Google Shape;3752;p63"/>
          <p:cNvGrpSpPr/>
          <p:nvPr/>
        </p:nvGrpSpPr>
        <p:grpSpPr>
          <a:xfrm rot="936986">
            <a:off x="93235" y="4475547"/>
            <a:ext cx="1361871" cy="879513"/>
            <a:chOff x="538050" y="1430388"/>
            <a:chExt cx="1361850" cy="879500"/>
          </a:xfrm>
        </p:grpSpPr>
        <p:sp>
          <p:nvSpPr>
            <p:cNvPr id="3753" name="Google Shape;3753;p63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63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63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63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7" name="Google Shape;3757;p63"/>
          <p:cNvGrpSpPr/>
          <p:nvPr/>
        </p:nvGrpSpPr>
        <p:grpSpPr>
          <a:xfrm rot="-1974111">
            <a:off x="8112750" y="1148859"/>
            <a:ext cx="1373496" cy="922922"/>
            <a:chOff x="2302238" y="842175"/>
            <a:chExt cx="1373500" cy="922925"/>
          </a:xfrm>
        </p:grpSpPr>
        <p:sp>
          <p:nvSpPr>
            <p:cNvPr id="3758" name="Google Shape;3758;p63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63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63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63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63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63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63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63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63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63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63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63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63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63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63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63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63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63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63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63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63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63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63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63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63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63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63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63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63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63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63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63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63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63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63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63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63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63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63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63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63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63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0" name="Google Shape;3800;p63"/>
          <p:cNvSpPr/>
          <p:nvPr/>
        </p:nvSpPr>
        <p:spPr>
          <a:xfrm rot="-9965746">
            <a:off x="-3" y="-59053"/>
            <a:ext cx="612651" cy="2370253"/>
          </a:xfrm>
          <a:custGeom>
            <a:avLst/>
            <a:gdLst/>
            <a:ahLst/>
            <a:cxnLst/>
            <a:rect l="l" t="t" r="r" b="b"/>
            <a:pathLst>
              <a:path w="24506" h="94810" extrusionOk="0">
                <a:moveTo>
                  <a:pt x="21172" y="0"/>
                </a:moveTo>
                <a:cubicBezTo>
                  <a:pt x="21215" y="4292"/>
                  <a:pt x="24954" y="15254"/>
                  <a:pt x="21427" y="25749"/>
                </a:cubicBezTo>
                <a:cubicBezTo>
                  <a:pt x="17900" y="36244"/>
                  <a:pt x="-502" y="51461"/>
                  <a:pt x="11" y="62971"/>
                </a:cubicBezTo>
                <a:cubicBezTo>
                  <a:pt x="524" y="74481"/>
                  <a:pt x="20424" y="89504"/>
                  <a:pt x="24506" y="9481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1" name="Google Shape;3801;p63"/>
          <p:cNvGrpSpPr/>
          <p:nvPr/>
        </p:nvGrpSpPr>
        <p:grpSpPr>
          <a:xfrm rot="3986056">
            <a:off x="8252156" y="4246521"/>
            <a:ext cx="941276" cy="660532"/>
            <a:chOff x="8145313" y="-97619"/>
            <a:chExt cx="941278" cy="660533"/>
          </a:xfrm>
        </p:grpSpPr>
        <p:sp>
          <p:nvSpPr>
            <p:cNvPr id="3802" name="Google Shape;3802;p63"/>
            <p:cNvSpPr/>
            <p:nvPr/>
          </p:nvSpPr>
          <p:spPr>
            <a:xfrm rot="-2542547" flipH="1">
              <a:off x="8500417" y="81602"/>
              <a:ext cx="203861" cy="11615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63"/>
            <p:cNvSpPr/>
            <p:nvPr/>
          </p:nvSpPr>
          <p:spPr>
            <a:xfrm rot="-4689059" flipH="1">
              <a:off x="8140198" y="12614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63"/>
            <p:cNvSpPr/>
            <p:nvPr/>
          </p:nvSpPr>
          <p:spPr>
            <a:xfrm rot="-2886029" flipH="1">
              <a:off x="8286574" y="-4096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63"/>
            <p:cNvSpPr/>
            <p:nvPr/>
          </p:nvSpPr>
          <p:spPr>
            <a:xfrm rot="-5930150" flipH="1">
              <a:off x="8308022" y="316947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63"/>
            <p:cNvSpPr/>
            <p:nvPr/>
          </p:nvSpPr>
          <p:spPr>
            <a:xfrm rot="-5933377" flipH="1">
              <a:off x="8179526" y="463329"/>
              <a:ext cx="118423" cy="710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63"/>
            <p:cNvSpPr/>
            <p:nvPr/>
          </p:nvSpPr>
          <p:spPr>
            <a:xfrm rot="-261253" flipH="1">
              <a:off x="8576601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63"/>
            <p:cNvSpPr/>
            <p:nvPr/>
          </p:nvSpPr>
          <p:spPr>
            <a:xfrm rot="-1854841" flipH="1">
              <a:off x="8839965" y="135365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63"/>
            <p:cNvSpPr/>
            <p:nvPr/>
          </p:nvSpPr>
          <p:spPr>
            <a:xfrm rot="-2542547" flipH="1">
              <a:off x="8888361" y="312104"/>
              <a:ext cx="203861" cy="622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64"/>
          <p:cNvSpPr txBox="1">
            <a:spLocks noGrp="1"/>
          </p:cNvSpPr>
          <p:nvPr>
            <p:ph type="title"/>
          </p:nvPr>
        </p:nvSpPr>
        <p:spPr>
          <a:xfrm>
            <a:off x="1170150" y="548650"/>
            <a:ext cx="680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12" name="Google Shape;3812;p64"/>
          <p:cNvSpPr txBox="1">
            <a:spLocks noGrp="1"/>
          </p:cNvSpPr>
          <p:nvPr>
            <p:ph type="subTitle" idx="1"/>
          </p:nvPr>
        </p:nvSpPr>
        <p:spPr>
          <a:xfrm>
            <a:off x="1721216" y="1780291"/>
            <a:ext cx="24795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3813" name="Google Shape;3813;p64"/>
          <p:cNvSpPr txBox="1">
            <a:spLocks noGrp="1"/>
          </p:cNvSpPr>
          <p:nvPr>
            <p:ph type="subTitle" idx="2"/>
          </p:nvPr>
        </p:nvSpPr>
        <p:spPr>
          <a:xfrm>
            <a:off x="4949954" y="1780291"/>
            <a:ext cx="24738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3814" name="Google Shape;3814;p64"/>
          <p:cNvSpPr txBox="1">
            <a:spLocks noGrp="1"/>
          </p:cNvSpPr>
          <p:nvPr>
            <p:ph type="subTitle" idx="3"/>
          </p:nvPr>
        </p:nvSpPr>
        <p:spPr>
          <a:xfrm>
            <a:off x="1722666" y="2078700"/>
            <a:ext cx="2476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15" name="Google Shape;3815;p64"/>
          <p:cNvSpPr txBox="1">
            <a:spLocks noGrp="1"/>
          </p:cNvSpPr>
          <p:nvPr>
            <p:ph type="subTitle" idx="4"/>
          </p:nvPr>
        </p:nvSpPr>
        <p:spPr>
          <a:xfrm>
            <a:off x="4948513" y="2080647"/>
            <a:ext cx="2476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816" name="Google Shape;3816;p64"/>
          <p:cNvGrpSpPr/>
          <p:nvPr/>
        </p:nvGrpSpPr>
        <p:grpSpPr>
          <a:xfrm rot="-885699">
            <a:off x="8035636" y="579782"/>
            <a:ext cx="1684560" cy="782730"/>
            <a:chOff x="1884850" y="3105525"/>
            <a:chExt cx="1684550" cy="782725"/>
          </a:xfrm>
        </p:grpSpPr>
        <p:sp>
          <p:nvSpPr>
            <p:cNvPr id="3817" name="Google Shape;3817;p64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64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64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64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64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64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64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64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64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64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64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64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64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64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64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64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64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64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5" name="Google Shape;3835;p64"/>
          <p:cNvGrpSpPr/>
          <p:nvPr/>
        </p:nvGrpSpPr>
        <p:grpSpPr>
          <a:xfrm>
            <a:off x="-536175" y="3808725"/>
            <a:ext cx="1515275" cy="1150275"/>
            <a:chOff x="4181475" y="1873500"/>
            <a:chExt cx="1515275" cy="1150275"/>
          </a:xfrm>
        </p:grpSpPr>
        <p:sp>
          <p:nvSpPr>
            <p:cNvPr id="3836" name="Google Shape;3836;p64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64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64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9" name="Google Shape;3839;p64"/>
          <p:cNvGrpSpPr/>
          <p:nvPr/>
        </p:nvGrpSpPr>
        <p:grpSpPr>
          <a:xfrm>
            <a:off x="-300150" y="896988"/>
            <a:ext cx="1361850" cy="879500"/>
            <a:chOff x="538050" y="1430388"/>
            <a:chExt cx="1361850" cy="879500"/>
          </a:xfrm>
        </p:grpSpPr>
        <p:sp>
          <p:nvSpPr>
            <p:cNvPr id="3840" name="Google Shape;3840;p64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64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64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64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4" name="Google Shape;3844;p64"/>
          <p:cNvSpPr/>
          <p:nvPr/>
        </p:nvSpPr>
        <p:spPr>
          <a:xfrm rot="-5171749">
            <a:off x="7437508" y="2859833"/>
            <a:ext cx="3686464" cy="1801500"/>
          </a:xfrm>
          <a:custGeom>
            <a:avLst/>
            <a:gdLst/>
            <a:ahLst/>
            <a:cxnLst/>
            <a:rect l="l" t="t" r="r" b="b"/>
            <a:pathLst>
              <a:path w="159339" h="72060" extrusionOk="0">
                <a:moveTo>
                  <a:pt x="0" y="49469"/>
                </a:moveTo>
                <a:cubicBezTo>
                  <a:pt x="1479" y="47721"/>
                  <a:pt x="2286" y="47183"/>
                  <a:pt x="8875" y="38980"/>
                </a:cubicBezTo>
                <a:cubicBezTo>
                  <a:pt x="15464" y="30777"/>
                  <a:pt x="25146" y="2269"/>
                  <a:pt x="39534" y="252"/>
                </a:cubicBezTo>
                <a:cubicBezTo>
                  <a:pt x="53922" y="-1765"/>
                  <a:pt x="79875" y="22844"/>
                  <a:pt x="95205" y="26878"/>
                </a:cubicBezTo>
                <a:cubicBezTo>
                  <a:pt x="110535" y="30912"/>
                  <a:pt x="121023" y="19078"/>
                  <a:pt x="131512" y="24457"/>
                </a:cubicBezTo>
                <a:cubicBezTo>
                  <a:pt x="142001" y="29836"/>
                  <a:pt x="154372" y="51217"/>
                  <a:pt x="158137" y="59151"/>
                </a:cubicBezTo>
                <a:cubicBezTo>
                  <a:pt x="161902" y="67085"/>
                  <a:pt x="154775" y="69909"/>
                  <a:pt x="154103" y="7206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5" name="Google Shape;3845;p64"/>
          <p:cNvGrpSpPr/>
          <p:nvPr/>
        </p:nvGrpSpPr>
        <p:grpSpPr>
          <a:xfrm rot="2572356">
            <a:off x="-523753" y="2477347"/>
            <a:ext cx="1237284" cy="837876"/>
            <a:chOff x="7954342" y="56442"/>
            <a:chExt cx="1237231" cy="837840"/>
          </a:xfrm>
        </p:grpSpPr>
        <p:sp>
          <p:nvSpPr>
            <p:cNvPr id="3846" name="Google Shape;3846;p64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64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64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64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64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64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64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64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64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7"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65"/>
          <p:cNvSpPr txBox="1">
            <a:spLocks noGrp="1"/>
          </p:cNvSpPr>
          <p:nvPr>
            <p:ph type="title"/>
          </p:nvPr>
        </p:nvSpPr>
        <p:spPr>
          <a:xfrm>
            <a:off x="1055845" y="1449456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857" name="Google Shape;3857;p65"/>
          <p:cNvSpPr txBox="1">
            <a:spLocks noGrp="1"/>
          </p:cNvSpPr>
          <p:nvPr>
            <p:ph type="title" idx="2"/>
          </p:nvPr>
        </p:nvSpPr>
        <p:spPr>
          <a:xfrm>
            <a:off x="1055845" y="864450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858" name="Google Shape;3858;p65"/>
          <p:cNvSpPr txBox="1">
            <a:spLocks noGrp="1"/>
          </p:cNvSpPr>
          <p:nvPr>
            <p:ph type="subTitle" idx="1"/>
          </p:nvPr>
        </p:nvSpPr>
        <p:spPr>
          <a:xfrm>
            <a:off x="1055845" y="4004850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59" name="Google Shape;3859;p65"/>
          <p:cNvSpPr txBox="1">
            <a:spLocks noGrp="1"/>
          </p:cNvSpPr>
          <p:nvPr>
            <p:ph type="title" idx="3"/>
          </p:nvPr>
        </p:nvSpPr>
        <p:spPr>
          <a:xfrm>
            <a:off x="1055845" y="3419359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860" name="Google Shape;3860;p65"/>
          <p:cNvSpPr txBox="1">
            <a:spLocks noGrp="1"/>
          </p:cNvSpPr>
          <p:nvPr>
            <p:ph type="subTitle" idx="4"/>
          </p:nvPr>
        </p:nvSpPr>
        <p:spPr>
          <a:xfrm>
            <a:off x="1055845" y="2730365"/>
            <a:ext cx="3456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61" name="Google Shape;3861;p65"/>
          <p:cNvSpPr txBox="1">
            <a:spLocks noGrp="1"/>
          </p:cNvSpPr>
          <p:nvPr>
            <p:ph type="title" idx="5"/>
          </p:nvPr>
        </p:nvSpPr>
        <p:spPr>
          <a:xfrm>
            <a:off x="1055845" y="2141905"/>
            <a:ext cx="34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5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862" name="Google Shape;3862;p65"/>
          <p:cNvGrpSpPr/>
          <p:nvPr/>
        </p:nvGrpSpPr>
        <p:grpSpPr>
          <a:xfrm>
            <a:off x="-748950" y="1383900"/>
            <a:ext cx="1697075" cy="1035325"/>
            <a:chOff x="1894025" y="3393550"/>
            <a:chExt cx="1697075" cy="1035325"/>
          </a:xfrm>
        </p:grpSpPr>
        <p:sp>
          <p:nvSpPr>
            <p:cNvPr id="3863" name="Google Shape;3863;p65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65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65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65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65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8" name="Google Shape;3868;p65"/>
          <p:cNvGrpSpPr/>
          <p:nvPr/>
        </p:nvGrpSpPr>
        <p:grpSpPr>
          <a:xfrm rot="-3189044">
            <a:off x="-719965" y="3520447"/>
            <a:ext cx="1684516" cy="782709"/>
            <a:chOff x="1884850" y="3105525"/>
            <a:chExt cx="1684550" cy="782725"/>
          </a:xfrm>
        </p:grpSpPr>
        <p:sp>
          <p:nvSpPr>
            <p:cNvPr id="3869" name="Google Shape;3869;p65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65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65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65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65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65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65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65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65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65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65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65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65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65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65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65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65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65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66"/>
          <p:cNvSpPr txBox="1">
            <a:spLocks noGrp="1"/>
          </p:cNvSpPr>
          <p:nvPr>
            <p:ph type="body" idx="1"/>
          </p:nvPr>
        </p:nvSpPr>
        <p:spPr>
          <a:xfrm>
            <a:off x="713225" y="534725"/>
            <a:ext cx="38589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 b="1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67"/>
          <p:cNvSpPr txBox="1">
            <a:spLocks noGrp="1"/>
          </p:cNvSpPr>
          <p:nvPr>
            <p:ph type="title"/>
          </p:nvPr>
        </p:nvSpPr>
        <p:spPr>
          <a:xfrm>
            <a:off x="1427550" y="1604743"/>
            <a:ext cx="6288900" cy="18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891" name="Google Shape;3891;p67"/>
          <p:cNvGrpSpPr/>
          <p:nvPr/>
        </p:nvGrpSpPr>
        <p:grpSpPr>
          <a:xfrm rot="1053260">
            <a:off x="-73094" y="3564886"/>
            <a:ext cx="1361805" cy="879471"/>
            <a:chOff x="538050" y="1430388"/>
            <a:chExt cx="1361850" cy="879500"/>
          </a:xfrm>
        </p:grpSpPr>
        <p:sp>
          <p:nvSpPr>
            <p:cNvPr id="3892" name="Google Shape;3892;p67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67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67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67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6" name="Google Shape;3896;p67"/>
          <p:cNvGrpSpPr/>
          <p:nvPr/>
        </p:nvGrpSpPr>
        <p:grpSpPr>
          <a:xfrm rot="1624345">
            <a:off x="-199292" y="324710"/>
            <a:ext cx="1614467" cy="779047"/>
            <a:chOff x="407100" y="684850"/>
            <a:chExt cx="1614525" cy="779075"/>
          </a:xfrm>
        </p:grpSpPr>
        <p:sp>
          <p:nvSpPr>
            <p:cNvPr id="3897" name="Google Shape;3897;p67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67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67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67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67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2" name="Google Shape;3902;p67"/>
          <p:cNvGrpSpPr/>
          <p:nvPr/>
        </p:nvGrpSpPr>
        <p:grpSpPr>
          <a:xfrm>
            <a:off x="6640113" y="4298725"/>
            <a:ext cx="1373500" cy="922925"/>
            <a:chOff x="2302238" y="842175"/>
            <a:chExt cx="1373500" cy="922925"/>
          </a:xfrm>
        </p:grpSpPr>
        <p:sp>
          <p:nvSpPr>
            <p:cNvPr id="3903" name="Google Shape;3903;p67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7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67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7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67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7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67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7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67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67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67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67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67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67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67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67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67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67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67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67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67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67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67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67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67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67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67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67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67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67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67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67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67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67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67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67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67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67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67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67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67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67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5" name="Google Shape;3945;p67"/>
          <p:cNvGrpSpPr/>
          <p:nvPr/>
        </p:nvGrpSpPr>
        <p:grpSpPr>
          <a:xfrm>
            <a:off x="7844600" y="1047225"/>
            <a:ext cx="1515275" cy="1150275"/>
            <a:chOff x="4181475" y="1873500"/>
            <a:chExt cx="1515275" cy="1150275"/>
          </a:xfrm>
        </p:grpSpPr>
        <p:sp>
          <p:nvSpPr>
            <p:cNvPr id="3946" name="Google Shape;3946;p67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67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67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9" name="Google Shape;3949;p67"/>
          <p:cNvGrpSpPr/>
          <p:nvPr/>
        </p:nvGrpSpPr>
        <p:grpSpPr>
          <a:xfrm rot="-127571" flipH="1">
            <a:off x="2336433" y="4521417"/>
            <a:ext cx="1237217" cy="837830"/>
            <a:chOff x="7954342" y="56442"/>
            <a:chExt cx="1237231" cy="837840"/>
          </a:xfrm>
        </p:grpSpPr>
        <p:sp>
          <p:nvSpPr>
            <p:cNvPr id="3950" name="Google Shape;3950;p67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67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67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67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67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67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67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67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67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9" name="Google Shape;3959;p67"/>
          <p:cNvGrpSpPr/>
          <p:nvPr/>
        </p:nvGrpSpPr>
        <p:grpSpPr>
          <a:xfrm>
            <a:off x="6479417" y="-163883"/>
            <a:ext cx="1237231" cy="837840"/>
            <a:chOff x="7954342" y="56442"/>
            <a:chExt cx="1237231" cy="837840"/>
          </a:xfrm>
        </p:grpSpPr>
        <p:sp>
          <p:nvSpPr>
            <p:cNvPr id="3960" name="Google Shape;3960;p67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67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67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67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67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67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67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67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67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9" name="Google Shape;3969;p67"/>
          <p:cNvSpPr/>
          <p:nvPr/>
        </p:nvSpPr>
        <p:spPr>
          <a:xfrm>
            <a:off x="2554075" y="-179025"/>
            <a:ext cx="2960775" cy="732175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68"/>
          <p:cNvSpPr txBox="1">
            <a:spLocks noGrp="1"/>
          </p:cNvSpPr>
          <p:nvPr>
            <p:ph type="title" hasCustomPrompt="1"/>
          </p:nvPr>
        </p:nvSpPr>
        <p:spPr>
          <a:xfrm>
            <a:off x="1391017" y="1622375"/>
            <a:ext cx="6362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72" name="Google Shape;3972;p68"/>
          <p:cNvSpPr txBox="1">
            <a:spLocks noGrp="1"/>
          </p:cNvSpPr>
          <p:nvPr>
            <p:ph type="body" idx="1"/>
          </p:nvPr>
        </p:nvSpPr>
        <p:spPr>
          <a:xfrm>
            <a:off x="1390883" y="3159425"/>
            <a:ext cx="6362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>
                <a:solidFill>
                  <a:schemeClr val="accent3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3973" name="Google Shape;3973;p68"/>
          <p:cNvGrpSpPr/>
          <p:nvPr/>
        </p:nvGrpSpPr>
        <p:grpSpPr>
          <a:xfrm>
            <a:off x="-260100" y="4120000"/>
            <a:ext cx="1697075" cy="1035325"/>
            <a:chOff x="1894025" y="3393550"/>
            <a:chExt cx="1697075" cy="1035325"/>
          </a:xfrm>
        </p:grpSpPr>
        <p:sp>
          <p:nvSpPr>
            <p:cNvPr id="3974" name="Google Shape;3974;p68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68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68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68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68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9" name="Google Shape;3979;p68"/>
          <p:cNvGrpSpPr/>
          <p:nvPr/>
        </p:nvGrpSpPr>
        <p:grpSpPr>
          <a:xfrm rot="-1435341">
            <a:off x="4184404" y="4504112"/>
            <a:ext cx="1684558" cy="782729"/>
            <a:chOff x="1884850" y="3105525"/>
            <a:chExt cx="1684550" cy="782725"/>
          </a:xfrm>
        </p:grpSpPr>
        <p:sp>
          <p:nvSpPr>
            <p:cNvPr id="3980" name="Google Shape;3980;p68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68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68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68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68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68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68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68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68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68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68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68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68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68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68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68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68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68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8" name="Google Shape;3998;p68"/>
          <p:cNvGrpSpPr/>
          <p:nvPr/>
        </p:nvGrpSpPr>
        <p:grpSpPr>
          <a:xfrm rot="2320018">
            <a:off x="7271382" y="110061"/>
            <a:ext cx="1600344" cy="939561"/>
            <a:chOff x="1939900" y="2001425"/>
            <a:chExt cx="1600325" cy="939550"/>
          </a:xfrm>
        </p:grpSpPr>
        <p:sp>
          <p:nvSpPr>
            <p:cNvPr id="3999" name="Google Shape;3999;p68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68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68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68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68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68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68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68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68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68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68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68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68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68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68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68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68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68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68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68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68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68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1" name="Google Shape;4021;p68"/>
          <p:cNvGrpSpPr/>
          <p:nvPr/>
        </p:nvGrpSpPr>
        <p:grpSpPr>
          <a:xfrm>
            <a:off x="-107712" y="250025"/>
            <a:ext cx="1373500" cy="922925"/>
            <a:chOff x="2302238" y="842175"/>
            <a:chExt cx="1373500" cy="922925"/>
          </a:xfrm>
        </p:grpSpPr>
        <p:sp>
          <p:nvSpPr>
            <p:cNvPr id="4022" name="Google Shape;4022;p68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68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68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68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68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68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68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68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68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68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68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68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68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68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68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68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68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68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68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68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68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68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68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68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68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68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68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68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68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68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68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68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68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68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68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68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68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68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68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68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68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68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4" name="Google Shape;4064;p68"/>
          <p:cNvGrpSpPr/>
          <p:nvPr/>
        </p:nvGrpSpPr>
        <p:grpSpPr>
          <a:xfrm rot="-9757282">
            <a:off x="2546971" y="-116569"/>
            <a:ext cx="1237293" cy="837882"/>
            <a:chOff x="7954342" y="56442"/>
            <a:chExt cx="1237231" cy="837840"/>
          </a:xfrm>
        </p:grpSpPr>
        <p:sp>
          <p:nvSpPr>
            <p:cNvPr id="4065" name="Google Shape;4065;p68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68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68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68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68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68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68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68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68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4" name="Google Shape;4074;p68"/>
          <p:cNvGrpSpPr/>
          <p:nvPr/>
        </p:nvGrpSpPr>
        <p:grpSpPr>
          <a:xfrm rot="-3457450">
            <a:off x="8193130" y="4072219"/>
            <a:ext cx="1237299" cy="837886"/>
            <a:chOff x="7954342" y="56442"/>
            <a:chExt cx="1237231" cy="837840"/>
          </a:xfrm>
        </p:grpSpPr>
        <p:sp>
          <p:nvSpPr>
            <p:cNvPr id="4075" name="Google Shape;4075;p68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68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68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68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68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68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68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68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68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4" name="Google Shape;4084;p68"/>
          <p:cNvSpPr/>
          <p:nvPr/>
        </p:nvSpPr>
        <p:spPr>
          <a:xfrm>
            <a:off x="-459825" y="1615869"/>
            <a:ext cx="1367050" cy="2419975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6"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70"/>
          <p:cNvSpPr txBox="1">
            <a:spLocks noGrp="1"/>
          </p:cNvSpPr>
          <p:nvPr>
            <p:ph type="subTitle" idx="1"/>
          </p:nvPr>
        </p:nvSpPr>
        <p:spPr>
          <a:xfrm>
            <a:off x="2010600" y="4007375"/>
            <a:ext cx="51228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88" name="Google Shape;4088;p70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089" name="Google Shape;4089;p70"/>
          <p:cNvGrpSpPr/>
          <p:nvPr/>
        </p:nvGrpSpPr>
        <p:grpSpPr>
          <a:xfrm rot="2700000">
            <a:off x="-479334" y="3779172"/>
            <a:ext cx="1697059" cy="1035315"/>
            <a:chOff x="1894025" y="3393550"/>
            <a:chExt cx="1697075" cy="1035325"/>
          </a:xfrm>
        </p:grpSpPr>
        <p:sp>
          <p:nvSpPr>
            <p:cNvPr id="4090" name="Google Shape;4090;p70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70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70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70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70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5" name="Google Shape;4095;p70"/>
          <p:cNvGrpSpPr/>
          <p:nvPr/>
        </p:nvGrpSpPr>
        <p:grpSpPr>
          <a:xfrm rot="3636756">
            <a:off x="-527840" y="1375713"/>
            <a:ext cx="1684508" cy="782706"/>
            <a:chOff x="1884850" y="3105525"/>
            <a:chExt cx="1684550" cy="782725"/>
          </a:xfrm>
        </p:grpSpPr>
        <p:sp>
          <p:nvSpPr>
            <p:cNvPr id="4096" name="Google Shape;4096;p70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70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70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70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70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70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70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70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70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70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70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70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70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70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70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70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70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70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4" name="Google Shape;4114;p70"/>
          <p:cNvGrpSpPr/>
          <p:nvPr/>
        </p:nvGrpSpPr>
        <p:grpSpPr>
          <a:xfrm rot="1320277">
            <a:off x="7583183" y="86708"/>
            <a:ext cx="1361918" cy="879544"/>
            <a:chOff x="538050" y="1430388"/>
            <a:chExt cx="1361850" cy="879500"/>
          </a:xfrm>
        </p:grpSpPr>
        <p:sp>
          <p:nvSpPr>
            <p:cNvPr id="4115" name="Google Shape;4115;p70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70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70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70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9" name="Google Shape;4119;p70"/>
          <p:cNvGrpSpPr/>
          <p:nvPr/>
        </p:nvGrpSpPr>
        <p:grpSpPr>
          <a:xfrm rot="-7268142">
            <a:off x="8163349" y="3775657"/>
            <a:ext cx="1237310" cy="837894"/>
            <a:chOff x="7954342" y="56442"/>
            <a:chExt cx="1237231" cy="837840"/>
          </a:xfrm>
        </p:grpSpPr>
        <p:sp>
          <p:nvSpPr>
            <p:cNvPr id="4120" name="Google Shape;4120;p70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70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70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70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70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70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70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70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70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9" name="Google Shape;4129;p70"/>
          <p:cNvSpPr/>
          <p:nvPr/>
        </p:nvSpPr>
        <p:spPr>
          <a:xfrm rot="1166300" flipH="1">
            <a:off x="8027326" y="1895141"/>
            <a:ext cx="1024490" cy="3537590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0" name="Google Shape;4130;p70"/>
          <p:cNvGrpSpPr/>
          <p:nvPr/>
        </p:nvGrpSpPr>
        <p:grpSpPr>
          <a:xfrm rot="-7610750" flipH="1">
            <a:off x="857130" y="-44604"/>
            <a:ext cx="1237305" cy="837890"/>
            <a:chOff x="7954342" y="56442"/>
            <a:chExt cx="1237231" cy="837840"/>
          </a:xfrm>
        </p:grpSpPr>
        <p:sp>
          <p:nvSpPr>
            <p:cNvPr id="4131" name="Google Shape;4131;p70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70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70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70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70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70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70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70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70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_2">
    <p:spTree>
      <p:nvGrpSpPr>
        <p:cNvPr id="1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71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42" name="Google Shape;4142;p71"/>
          <p:cNvSpPr txBox="1">
            <a:spLocks noGrp="1"/>
          </p:cNvSpPr>
          <p:nvPr>
            <p:ph type="body" idx="1"/>
          </p:nvPr>
        </p:nvSpPr>
        <p:spPr>
          <a:xfrm>
            <a:off x="1314225" y="1781550"/>
            <a:ext cx="31221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osis"/>
              <a:buChar char="●"/>
              <a:defRPr sz="1100"/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43" name="Google Shape;4143;p71"/>
          <p:cNvGrpSpPr/>
          <p:nvPr/>
        </p:nvGrpSpPr>
        <p:grpSpPr>
          <a:xfrm rot="-4372724">
            <a:off x="-636222" y="1575296"/>
            <a:ext cx="1684579" cy="782738"/>
            <a:chOff x="1884850" y="3105525"/>
            <a:chExt cx="1684550" cy="782725"/>
          </a:xfrm>
        </p:grpSpPr>
        <p:sp>
          <p:nvSpPr>
            <p:cNvPr id="4144" name="Google Shape;4144;p71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2" name="Google Shape;4162;p71"/>
          <p:cNvGrpSpPr/>
          <p:nvPr/>
        </p:nvGrpSpPr>
        <p:grpSpPr>
          <a:xfrm rot="10800000">
            <a:off x="0" y="4455425"/>
            <a:ext cx="1600325" cy="939550"/>
            <a:chOff x="1939900" y="2001425"/>
            <a:chExt cx="1600325" cy="939550"/>
          </a:xfrm>
        </p:grpSpPr>
        <p:sp>
          <p:nvSpPr>
            <p:cNvPr id="4163" name="Google Shape;4163;p71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71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71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5" name="Google Shape;4185;p71"/>
          <p:cNvGrpSpPr/>
          <p:nvPr/>
        </p:nvGrpSpPr>
        <p:grpSpPr>
          <a:xfrm>
            <a:off x="3568750" y="4535650"/>
            <a:ext cx="1614525" cy="779075"/>
            <a:chOff x="407100" y="684850"/>
            <a:chExt cx="1614525" cy="779075"/>
          </a:xfrm>
        </p:grpSpPr>
        <p:sp>
          <p:nvSpPr>
            <p:cNvPr id="4186" name="Google Shape;4186;p71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1" name="Google Shape;4191;p71"/>
          <p:cNvGrpSpPr/>
          <p:nvPr/>
        </p:nvGrpSpPr>
        <p:grpSpPr>
          <a:xfrm rot="821913">
            <a:off x="7935870" y="134625"/>
            <a:ext cx="1237161" cy="837792"/>
            <a:chOff x="7954342" y="56442"/>
            <a:chExt cx="1237231" cy="837840"/>
          </a:xfrm>
        </p:grpSpPr>
        <p:sp>
          <p:nvSpPr>
            <p:cNvPr id="4192" name="Google Shape;4192;p71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71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71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71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71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71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71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71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71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1" name="Google Shape;4201;p71"/>
          <p:cNvSpPr/>
          <p:nvPr/>
        </p:nvSpPr>
        <p:spPr>
          <a:xfrm rot="-5156406" flipH="1">
            <a:off x="6735738" y="2981629"/>
            <a:ext cx="1422888" cy="3439134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71"/>
          <p:cNvSpPr txBox="1">
            <a:spLocks noGrp="1"/>
          </p:cNvSpPr>
          <p:nvPr>
            <p:ph type="body" idx="2"/>
          </p:nvPr>
        </p:nvSpPr>
        <p:spPr>
          <a:xfrm>
            <a:off x="4707675" y="1781550"/>
            <a:ext cx="31221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osis"/>
              <a:buChar char="●"/>
              <a:defRPr sz="1100"/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72"/>
          <p:cNvSpPr txBox="1">
            <a:spLocks noGrp="1"/>
          </p:cNvSpPr>
          <p:nvPr>
            <p:ph type="subTitle" idx="1"/>
          </p:nvPr>
        </p:nvSpPr>
        <p:spPr>
          <a:xfrm>
            <a:off x="942688" y="2215173"/>
            <a:ext cx="1792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4205" name="Google Shape;4205;p72"/>
          <p:cNvSpPr txBox="1">
            <a:spLocks noGrp="1"/>
          </p:cNvSpPr>
          <p:nvPr>
            <p:ph type="subTitle" idx="2"/>
          </p:nvPr>
        </p:nvSpPr>
        <p:spPr>
          <a:xfrm>
            <a:off x="943138" y="2534237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06" name="Google Shape;4206;p72"/>
          <p:cNvSpPr txBox="1">
            <a:spLocks noGrp="1"/>
          </p:cNvSpPr>
          <p:nvPr>
            <p:ph type="subTitle" idx="3"/>
          </p:nvPr>
        </p:nvSpPr>
        <p:spPr>
          <a:xfrm>
            <a:off x="3675875" y="2215173"/>
            <a:ext cx="1792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4207" name="Google Shape;4207;p72"/>
          <p:cNvSpPr txBox="1">
            <a:spLocks noGrp="1"/>
          </p:cNvSpPr>
          <p:nvPr>
            <p:ph type="subTitle" idx="4"/>
          </p:nvPr>
        </p:nvSpPr>
        <p:spPr>
          <a:xfrm>
            <a:off x="3674675" y="253423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08" name="Google Shape;4208;p72"/>
          <p:cNvSpPr txBox="1">
            <a:spLocks noGrp="1"/>
          </p:cNvSpPr>
          <p:nvPr>
            <p:ph type="subTitle" idx="5"/>
          </p:nvPr>
        </p:nvSpPr>
        <p:spPr>
          <a:xfrm>
            <a:off x="6409062" y="2215173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4209" name="Google Shape;4209;p72"/>
          <p:cNvSpPr txBox="1">
            <a:spLocks noGrp="1"/>
          </p:cNvSpPr>
          <p:nvPr>
            <p:ph type="subTitle" idx="6"/>
          </p:nvPr>
        </p:nvSpPr>
        <p:spPr>
          <a:xfrm>
            <a:off x="6407862" y="253423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72"/>
          <p:cNvSpPr txBox="1">
            <a:spLocks noGrp="1"/>
          </p:cNvSpPr>
          <p:nvPr>
            <p:ph type="subTitle" idx="7"/>
          </p:nvPr>
        </p:nvSpPr>
        <p:spPr>
          <a:xfrm>
            <a:off x="942688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4211" name="Google Shape;4211;p72"/>
          <p:cNvSpPr txBox="1">
            <a:spLocks noGrp="1"/>
          </p:cNvSpPr>
          <p:nvPr>
            <p:ph type="subTitle" idx="8"/>
          </p:nvPr>
        </p:nvSpPr>
        <p:spPr>
          <a:xfrm>
            <a:off x="941488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12" name="Google Shape;4212;p72"/>
          <p:cNvSpPr txBox="1">
            <a:spLocks noGrp="1"/>
          </p:cNvSpPr>
          <p:nvPr>
            <p:ph type="subTitle" idx="9"/>
          </p:nvPr>
        </p:nvSpPr>
        <p:spPr>
          <a:xfrm>
            <a:off x="3675875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4213" name="Google Shape;4213;p72"/>
          <p:cNvSpPr txBox="1">
            <a:spLocks noGrp="1"/>
          </p:cNvSpPr>
          <p:nvPr>
            <p:ph type="subTitle" idx="13"/>
          </p:nvPr>
        </p:nvSpPr>
        <p:spPr>
          <a:xfrm>
            <a:off x="3674675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14" name="Google Shape;4214;p72"/>
          <p:cNvSpPr txBox="1">
            <a:spLocks noGrp="1"/>
          </p:cNvSpPr>
          <p:nvPr>
            <p:ph type="subTitle" idx="14"/>
          </p:nvPr>
        </p:nvSpPr>
        <p:spPr>
          <a:xfrm>
            <a:off x="6409062" y="3878338"/>
            <a:ext cx="1792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4215" name="Google Shape;4215;p72"/>
          <p:cNvSpPr txBox="1">
            <a:spLocks noGrp="1"/>
          </p:cNvSpPr>
          <p:nvPr>
            <p:ph type="subTitle" idx="15"/>
          </p:nvPr>
        </p:nvSpPr>
        <p:spPr>
          <a:xfrm>
            <a:off x="6407862" y="41998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72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217" name="Google Shape;4217;p72"/>
          <p:cNvGrpSpPr/>
          <p:nvPr/>
        </p:nvGrpSpPr>
        <p:grpSpPr>
          <a:xfrm rot="-5172596">
            <a:off x="-301714" y="3945776"/>
            <a:ext cx="1361832" cy="879489"/>
            <a:chOff x="538050" y="1430388"/>
            <a:chExt cx="1361850" cy="879500"/>
          </a:xfrm>
        </p:grpSpPr>
        <p:sp>
          <p:nvSpPr>
            <p:cNvPr id="4218" name="Google Shape;4218;p72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72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72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72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2" name="Google Shape;4222;p72"/>
          <p:cNvGrpSpPr/>
          <p:nvPr/>
        </p:nvGrpSpPr>
        <p:grpSpPr>
          <a:xfrm>
            <a:off x="8202688" y="718250"/>
            <a:ext cx="1373500" cy="922925"/>
            <a:chOff x="2302238" y="842175"/>
            <a:chExt cx="1373500" cy="922925"/>
          </a:xfrm>
        </p:grpSpPr>
        <p:sp>
          <p:nvSpPr>
            <p:cNvPr id="4223" name="Google Shape;4223;p72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72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72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72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72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72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72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72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72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72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72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72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72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72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72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72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72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72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72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72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72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72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72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72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72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72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72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72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72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72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72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72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72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72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72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72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72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72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72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72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72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72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5" name="Google Shape;4265;p72"/>
          <p:cNvGrpSpPr/>
          <p:nvPr/>
        </p:nvGrpSpPr>
        <p:grpSpPr>
          <a:xfrm rot="6414006">
            <a:off x="8135768" y="4199908"/>
            <a:ext cx="1515254" cy="1150259"/>
            <a:chOff x="4181475" y="1873500"/>
            <a:chExt cx="1515275" cy="1150275"/>
          </a:xfrm>
        </p:grpSpPr>
        <p:sp>
          <p:nvSpPr>
            <p:cNvPr id="4266" name="Google Shape;4266;p72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72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72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9" name="Google Shape;4269;p72"/>
          <p:cNvGrpSpPr/>
          <p:nvPr/>
        </p:nvGrpSpPr>
        <p:grpSpPr>
          <a:xfrm rot="-127571" flipH="1">
            <a:off x="-10892" y="22717"/>
            <a:ext cx="1237217" cy="837830"/>
            <a:chOff x="7954342" y="56442"/>
            <a:chExt cx="1237231" cy="837840"/>
          </a:xfrm>
        </p:grpSpPr>
        <p:sp>
          <p:nvSpPr>
            <p:cNvPr id="4270" name="Google Shape;4270;p72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72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72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72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72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72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72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72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72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9" name="Google Shape;4279;p72"/>
          <p:cNvSpPr/>
          <p:nvPr/>
        </p:nvSpPr>
        <p:spPr>
          <a:xfrm rot="-8660381" flipH="1">
            <a:off x="-713846" y="1373226"/>
            <a:ext cx="1267220" cy="2042021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"/>
          <p:cNvSpPr txBox="1">
            <a:spLocks noGrp="1"/>
          </p:cNvSpPr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3" name="Google Shape;393;p8"/>
          <p:cNvSpPr txBox="1">
            <a:spLocks noGrp="1"/>
          </p:cNvSpPr>
          <p:nvPr>
            <p:ph type="subTitle" idx="1"/>
          </p:nvPr>
        </p:nvSpPr>
        <p:spPr>
          <a:xfrm>
            <a:off x="4950643" y="3720642"/>
            <a:ext cx="3069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8"/>
          <p:cNvSpPr txBox="1">
            <a:spLocks noGrp="1"/>
          </p:cNvSpPr>
          <p:nvPr>
            <p:ph type="title" idx="2"/>
          </p:nvPr>
        </p:nvSpPr>
        <p:spPr>
          <a:xfrm>
            <a:off x="5764993" y="918460"/>
            <a:ext cx="144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8"/>
          <p:cNvGrpSpPr/>
          <p:nvPr/>
        </p:nvGrpSpPr>
        <p:grpSpPr>
          <a:xfrm>
            <a:off x="8143875" y="4007100"/>
            <a:ext cx="1515275" cy="1150275"/>
            <a:chOff x="4181475" y="1873500"/>
            <a:chExt cx="1515275" cy="1150275"/>
          </a:xfrm>
        </p:grpSpPr>
        <p:sp>
          <p:nvSpPr>
            <p:cNvPr id="396" name="Google Shape;396;p8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8"/>
          <p:cNvGrpSpPr/>
          <p:nvPr/>
        </p:nvGrpSpPr>
        <p:grpSpPr>
          <a:xfrm>
            <a:off x="3673838" y="-224625"/>
            <a:ext cx="1373500" cy="922925"/>
            <a:chOff x="2302238" y="842175"/>
            <a:chExt cx="1373500" cy="922925"/>
          </a:xfrm>
        </p:grpSpPr>
        <p:sp>
          <p:nvSpPr>
            <p:cNvPr id="400" name="Google Shape;400;p8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8"/>
          <p:cNvGrpSpPr/>
          <p:nvPr/>
        </p:nvGrpSpPr>
        <p:grpSpPr>
          <a:xfrm>
            <a:off x="8106742" y="56442"/>
            <a:ext cx="1237147" cy="837822"/>
            <a:chOff x="7954342" y="56442"/>
            <a:chExt cx="1237147" cy="837822"/>
          </a:xfrm>
        </p:grpSpPr>
        <p:sp>
          <p:nvSpPr>
            <p:cNvPr id="443" name="Google Shape;443;p8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8"/>
          <p:cNvSpPr/>
          <p:nvPr/>
        </p:nvSpPr>
        <p:spPr>
          <a:xfrm rot="1194028">
            <a:off x="5913375" y="-39246"/>
            <a:ext cx="3891776" cy="1869013"/>
          </a:xfrm>
          <a:custGeom>
            <a:avLst/>
            <a:gdLst/>
            <a:ahLst/>
            <a:cxnLst/>
            <a:rect l="l" t="t" r="r" b="b"/>
            <a:pathLst>
              <a:path w="122234" h="59302" extrusionOk="0">
                <a:moveTo>
                  <a:pt x="0" y="0"/>
                </a:moveTo>
                <a:cubicBezTo>
                  <a:pt x="2219" y="3631"/>
                  <a:pt x="2823" y="20305"/>
                  <a:pt x="13312" y="21784"/>
                </a:cubicBezTo>
                <a:cubicBezTo>
                  <a:pt x="23801" y="23263"/>
                  <a:pt x="44778" y="2622"/>
                  <a:pt x="62932" y="8875"/>
                </a:cubicBezTo>
                <a:cubicBezTo>
                  <a:pt x="81086" y="15128"/>
                  <a:pt x="112350" y="50898"/>
                  <a:pt x="122234" y="59302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73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282" name="Google Shape;4282;p73"/>
          <p:cNvGrpSpPr/>
          <p:nvPr/>
        </p:nvGrpSpPr>
        <p:grpSpPr>
          <a:xfrm rot="-186080">
            <a:off x="5237323" y="4780499"/>
            <a:ext cx="1614468" cy="779047"/>
            <a:chOff x="407100" y="684850"/>
            <a:chExt cx="1614525" cy="779075"/>
          </a:xfrm>
        </p:grpSpPr>
        <p:sp>
          <p:nvSpPr>
            <p:cNvPr id="4283" name="Google Shape;4283;p73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73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73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73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73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8" name="Google Shape;4288;p73"/>
          <p:cNvGrpSpPr/>
          <p:nvPr/>
        </p:nvGrpSpPr>
        <p:grpSpPr>
          <a:xfrm>
            <a:off x="-479537" y="4362075"/>
            <a:ext cx="1373500" cy="922925"/>
            <a:chOff x="2302238" y="842175"/>
            <a:chExt cx="1373500" cy="922925"/>
          </a:xfrm>
        </p:grpSpPr>
        <p:sp>
          <p:nvSpPr>
            <p:cNvPr id="4289" name="Google Shape;4289;p73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73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73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73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73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73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73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73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73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73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73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73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73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73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73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73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73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73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73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73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73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73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73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73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73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73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73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73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73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73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73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73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73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73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73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73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73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73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73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73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73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73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1" name="Google Shape;4331;p73"/>
          <p:cNvGrpSpPr/>
          <p:nvPr/>
        </p:nvGrpSpPr>
        <p:grpSpPr>
          <a:xfrm rot="-127571" flipH="1">
            <a:off x="-358342" y="-19333"/>
            <a:ext cx="1237217" cy="837830"/>
            <a:chOff x="7954342" y="56442"/>
            <a:chExt cx="1237231" cy="837840"/>
          </a:xfrm>
        </p:grpSpPr>
        <p:sp>
          <p:nvSpPr>
            <p:cNvPr id="4332" name="Google Shape;4332;p73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73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73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73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73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73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73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73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73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1" name="Google Shape;4341;p73"/>
          <p:cNvGrpSpPr/>
          <p:nvPr/>
        </p:nvGrpSpPr>
        <p:grpSpPr>
          <a:xfrm>
            <a:off x="8354492" y="2819842"/>
            <a:ext cx="1237231" cy="837840"/>
            <a:chOff x="7954342" y="56442"/>
            <a:chExt cx="1237231" cy="837840"/>
          </a:xfrm>
        </p:grpSpPr>
        <p:sp>
          <p:nvSpPr>
            <p:cNvPr id="4342" name="Google Shape;4342;p73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73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73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73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73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73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73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73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73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1" name="Google Shape;4351;p73"/>
          <p:cNvSpPr/>
          <p:nvPr/>
        </p:nvSpPr>
        <p:spPr>
          <a:xfrm rot="1800044">
            <a:off x="7657634" y="262756"/>
            <a:ext cx="2960710" cy="732159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2" name="Google Shape;4352;p73"/>
          <p:cNvGrpSpPr/>
          <p:nvPr/>
        </p:nvGrpSpPr>
        <p:grpSpPr>
          <a:xfrm rot="-2943041">
            <a:off x="-682660" y="2421677"/>
            <a:ext cx="1361869" cy="879512"/>
            <a:chOff x="538050" y="1430388"/>
            <a:chExt cx="1361850" cy="879500"/>
          </a:xfrm>
        </p:grpSpPr>
        <p:sp>
          <p:nvSpPr>
            <p:cNvPr id="4353" name="Google Shape;4353;p73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73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73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73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74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359" name="Google Shape;4359;p74"/>
          <p:cNvGrpSpPr/>
          <p:nvPr/>
        </p:nvGrpSpPr>
        <p:grpSpPr>
          <a:xfrm rot="1624345">
            <a:off x="4936833" y="4370660"/>
            <a:ext cx="1614467" cy="779047"/>
            <a:chOff x="407100" y="684850"/>
            <a:chExt cx="1614525" cy="779075"/>
          </a:xfrm>
        </p:grpSpPr>
        <p:sp>
          <p:nvSpPr>
            <p:cNvPr id="4360" name="Google Shape;4360;p74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74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74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74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74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5" name="Google Shape;4365;p74"/>
          <p:cNvGrpSpPr/>
          <p:nvPr/>
        </p:nvGrpSpPr>
        <p:grpSpPr>
          <a:xfrm rot="-1606510">
            <a:off x="8252299" y="1282989"/>
            <a:ext cx="1373529" cy="922944"/>
            <a:chOff x="2302238" y="842175"/>
            <a:chExt cx="1373500" cy="922925"/>
          </a:xfrm>
        </p:grpSpPr>
        <p:sp>
          <p:nvSpPr>
            <p:cNvPr id="4366" name="Google Shape;4366;p74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74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74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74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74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74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74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74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74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74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74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74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74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74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74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74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74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74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74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74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74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74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74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74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74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74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74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74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74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74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74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74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74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74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74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74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74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74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74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74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74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74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8" name="Google Shape;4408;p74"/>
          <p:cNvGrpSpPr/>
          <p:nvPr/>
        </p:nvGrpSpPr>
        <p:grpSpPr>
          <a:xfrm rot="1647099">
            <a:off x="-379816" y="344029"/>
            <a:ext cx="1237231" cy="837840"/>
            <a:chOff x="7954342" y="56442"/>
            <a:chExt cx="1237231" cy="837840"/>
          </a:xfrm>
        </p:grpSpPr>
        <p:sp>
          <p:nvSpPr>
            <p:cNvPr id="4409" name="Google Shape;4409;p74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74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74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74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74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74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74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74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74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8" name="Google Shape;4418;p74"/>
          <p:cNvSpPr/>
          <p:nvPr/>
        </p:nvSpPr>
        <p:spPr>
          <a:xfrm rot="-5746775">
            <a:off x="-1150390" y="3511648"/>
            <a:ext cx="2960725" cy="73216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9">
    <p:spTree>
      <p:nvGrpSpPr>
        <p:cNvPr id="1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p75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421" name="Google Shape;4421;p75"/>
          <p:cNvGrpSpPr/>
          <p:nvPr/>
        </p:nvGrpSpPr>
        <p:grpSpPr>
          <a:xfrm>
            <a:off x="8102150" y="4406038"/>
            <a:ext cx="1697075" cy="1035325"/>
            <a:chOff x="1894025" y="3393550"/>
            <a:chExt cx="1697075" cy="1035325"/>
          </a:xfrm>
        </p:grpSpPr>
        <p:sp>
          <p:nvSpPr>
            <p:cNvPr id="4422" name="Google Shape;4422;p75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7" name="Google Shape;4427;p75"/>
          <p:cNvGrpSpPr/>
          <p:nvPr/>
        </p:nvGrpSpPr>
        <p:grpSpPr>
          <a:xfrm rot="4613443">
            <a:off x="-569335" y="423056"/>
            <a:ext cx="1684482" cy="782693"/>
            <a:chOff x="1884850" y="3105525"/>
            <a:chExt cx="1684550" cy="782725"/>
          </a:xfrm>
        </p:grpSpPr>
        <p:sp>
          <p:nvSpPr>
            <p:cNvPr id="4428" name="Google Shape;4428;p75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6" name="Google Shape;4446;p75"/>
          <p:cNvGrpSpPr/>
          <p:nvPr/>
        </p:nvGrpSpPr>
        <p:grpSpPr>
          <a:xfrm>
            <a:off x="1387763" y="4788738"/>
            <a:ext cx="1361850" cy="879500"/>
            <a:chOff x="538050" y="1430388"/>
            <a:chExt cx="1361850" cy="879500"/>
          </a:xfrm>
        </p:grpSpPr>
        <p:sp>
          <p:nvSpPr>
            <p:cNvPr id="4447" name="Google Shape;4447;p75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1" name="Google Shape;4451;p75"/>
          <p:cNvGrpSpPr/>
          <p:nvPr/>
        </p:nvGrpSpPr>
        <p:grpSpPr>
          <a:xfrm rot="-7268142">
            <a:off x="8273499" y="650257"/>
            <a:ext cx="1237310" cy="837894"/>
            <a:chOff x="7954342" y="56442"/>
            <a:chExt cx="1237231" cy="837840"/>
          </a:xfrm>
        </p:grpSpPr>
        <p:sp>
          <p:nvSpPr>
            <p:cNvPr id="4452" name="Google Shape;4452;p75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75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75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75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75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75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75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75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75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1" name="Google Shape;4461;p75"/>
          <p:cNvGrpSpPr/>
          <p:nvPr/>
        </p:nvGrpSpPr>
        <p:grpSpPr>
          <a:xfrm rot="-2700000">
            <a:off x="-268888" y="4515565"/>
            <a:ext cx="1237394" cy="837950"/>
            <a:chOff x="7954342" y="56442"/>
            <a:chExt cx="1237231" cy="837840"/>
          </a:xfrm>
        </p:grpSpPr>
        <p:sp>
          <p:nvSpPr>
            <p:cNvPr id="4462" name="Google Shape;4462;p75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75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75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75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75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75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75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75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75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1" name="Google Shape;4471;p75"/>
          <p:cNvSpPr/>
          <p:nvPr/>
        </p:nvSpPr>
        <p:spPr>
          <a:xfrm rot="-8660381" flipH="1">
            <a:off x="-974771" y="2063601"/>
            <a:ext cx="1267220" cy="2042021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Google Shape;4473;p76"/>
          <p:cNvSpPr txBox="1">
            <a:spLocks noGrp="1"/>
          </p:cNvSpPr>
          <p:nvPr>
            <p:ph type="title"/>
          </p:nvPr>
        </p:nvSpPr>
        <p:spPr>
          <a:xfrm>
            <a:off x="2642550" y="950478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74" name="Google Shape;4474;p76"/>
          <p:cNvSpPr txBox="1">
            <a:spLocks noGrp="1"/>
          </p:cNvSpPr>
          <p:nvPr>
            <p:ph type="subTitle" idx="1"/>
          </p:nvPr>
        </p:nvSpPr>
        <p:spPr>
          <a:xfrm>
            <a:off x="2642550" y="1774000"/>
            <a:ext cx="385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3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4475" name="Google Shape;4475;p76"/>
          <p:cNvSpPr txBox="1"/>
          <p:nvPr/>
        </p:nvSpPr>
        <p:spPr>
          <a:xfrm>
            <a:off x="2370450" y="3815074"/>
            <a:ext cx="4403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 i="0" u="none" strike="noStrike" cap="non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infographics &amp; images by </a:t>
            </a:r>
            <a:r>
              <a:rPr lang="en" sz="1200" b="1" i="0" u="none" strike="noStrike" cap="non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76" name="Google Shape;4476;p76"/>
          <p:cNvSpPr txBox="1">
            <a:spLocks noGrp="1"/>
          </p:cNvSpPr>
          <p:nvPr>
            <p:ph type="subTitle" idx="2"/>
          </p:nvPr>
        </p:nvSpPr>
        <p:spPr>
          <a:xfrm>
            <a:off x="2642550" y="300136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477" name="Google Shape;4477;p76"/>
          <p:cNvGrpSpPr/>
          <p:nvPr/>
        </p:nvGrpSpPr>
        <p:grpSpPr>
          <a:xfrm>
            <a:off x="-95950" y="3448625"/>
            <a:ext cx="1697075" cy="1035325"/>
            <a:chOff x="1894025" y="3393550"/>
            <a:chExt cx="1697075" cy="1035325"/>
          </a:xfrm>
        </p:grpSpPr>
        <p:sp>
          <p:nvSpPr>
            <p:cNvPr id="4478" name="Google Shape;4478;p76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76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76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76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3" name="Google Shape;4483;p76"/>
          <p:cNvGrpSpPr/>
          <p:nvPr/>
        </p:nvGrpSpPr>
        <p:grpSpPr>
          <a:xfrm>
            <a:off x="7621150" y="2241038"/>
            <a:ext cx="1684550" cy="782725"/>
            <a:chOff x="1884850" y="3105525"/>
            <a:chExt cx="1684550" cy="782725"/>
          </a:xfrm>
        </p:grpSpPr>
        <p:sp>
          <p:nvSpPr>
            <p:cNvPr id="4484" name="Google Shape;4484;p76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76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76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76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76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76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76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76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76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76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76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76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76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76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76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76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76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76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2" name="Google Shape;4502;p76"/>
          <p:cNvGrpSpPr/>
          <p:nvPr/>
        </p:nvGrpSpPr>
        <p:grpSpPr>
          <a:xfrm rot="10160709">
            <a:off x="7615931" y="4158802"/>
            <a:ext cx="1600392" cy="939589"/>
            <a:chOff x="1939900" y="2001425"/>
            <a:chExt cx="1600325" cy="939550"/>
          </a:xfrm>
        </p:grpSpPr>
        <p:sp>
          <p:nvSpPr>
            <p:cNvPr id="4503" name="Google Shape;4503;p76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76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76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76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76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76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76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76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76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6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6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76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76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76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76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76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76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76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76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76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76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76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5" name="Google Shape;4525;p76"/>
          <p:cNvGrpSpPr/>
          <p:nvPr/>
        </p:nvGrpSpPr>
        <p:grpSpPr>
          <a:xfrm>
            <a:off x="7445225" y="-113525"/>
            <a:ext cx="1515275" cy="1150275"/>
            <a:chOff x="4181475" y="1873500"/>
            <a:chExt cx="1515275" cy="1150275"/>
          </a:xfrm>
        </p:grpSpPr>
        <p:sp>
          <p:nvSpPr>
            <p:cNvPr id="4526" name="Google Shape;4526;p76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76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76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9" name="Google Shape;4529;p76"/>
          <p:cNvGrpSpPr/>
          <p:nvPr/>
        </p:nvGrpSpPr>
        <p:grpSpPr>
          <a:xfrm>
            <a:off x="284563" y="-37337"/>
            <a:ext cx="1361850" cy="879500"/>
            <a:chOff x="538050" y="1430388"/>
            <a:chExt cx="1361850" cy="879500"/>
          </a:xfrm>
        </p:grpSpPr>
        <p:sp>
          <p:nvSpPr>
            <p:cNvPr id="4530" name="Google Shape;4530;p76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76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76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76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4" name="Google Shape;4534;p76"/>
          <p:cNvGrpSpPr/>
          <p:nvPr/>
        </p:nvGrpSpPr>
        <p:grpSpPr>
          <a:xfrm>
            <a:off x="-76212" y="1590675"/>
            <a:ext cx="1373500" cy="922925"/>
            <a:chOff x="2302238" y="842175"/>
            <a:chExt cx="1373500" cy="922925"/>
          </a:xfrm>
        </p:grpSpPr>
        <p:sp>
          <p:nvSpPr>
            <p:cNvPr id="4535" name="Google Shape;4535;p76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76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76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76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76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76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76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76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76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76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76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76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76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76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76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76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76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76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76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76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76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76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76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76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76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76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76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76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76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76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76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76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76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76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76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76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76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76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76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76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76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76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7" name="Google Shape;4577;p76"/>
          <p:cNvGrpSpPr/>
          <p:nvPr/>
        </p:nvGrpSpPr>
        <p:grpSpPr>
          <a:xfrm rot="-7268142">
            <a:off x="6111449" y="2302807"/>
            <a:ext cx="1237310" cy="837894"/>
            <a:chOff x="7954342" y="56442"/>
            <a:chExt cx="1237231" cy="837840"/>
          </a:xfrm>
        </p:grpSpPr>
        <p:sp>
          <p:nvSpPr>
            <p:cNvPr id="4578" name="Google Shape;4578;p76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76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76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76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76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76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76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76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76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7" name="Google Shape;4587;p76"/>
          <p:cNvSpPr/>
          <p:nvPr/>
        </p:nvSpPr>
        <p:spPr>
          <a:xfrm>
            <a:off x="1068700" y="-275425"/>
            <a:ext cx="1024467" cy="3537519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9" name="Google Shape;4589;p77"/>
          <p:cNvGrpSpPr/>
          <p:nvPr/>
        </p:nvGrpSpPr>
        <p:grpSpPr>
          <a:xfrm>
            <a:off x="-88262" y="4349775"/>
            <a:ext cx="1614525" cy="779075"/>
            <a:chOff x="407100" y="684850"/>
            <a:chExt cx="1614525" cy="779075"/>
          </a:xfrm>
        </p:grpSpPr>
        <p:sp>
          <p:nvSpPr>
            <p:cNvPr id="4590" name="Google Shape;4590;p77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77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77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77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77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5" name="Google Shape;4595;p77"/>
          <p:cNvGrpSpPr/>
          <p:nvPr/>
        </p:nvGrpSpPr>
        <p:grpSpPr>
          <a:xfrm rot="894623">
            <a:off x="7106267" y="4582182"/>
            <a:ext cx="1373458" cy="922897"/>
            <a:chOff x="2302238" y="842175"/>
            <a:chExt cx="1373500" cy="922925"/>
          </a:xfrm>
        </p:grpSpPr>
        <p:sp>
          <p:nvSpPr>
            <p:cNvPr id="4596" name="Google Shape;4596;p77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77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77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77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77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77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77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77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77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77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77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77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77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77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77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77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77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77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77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77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77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77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77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77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77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77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77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77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77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77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77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77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77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77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77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77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77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77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77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77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77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77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8" name="Google Shape;4638;p77"/>
          <p:cNvGrpSpPr/>
          <p:nvPr/>
        </p:nvGrpSpPr>
        <p:grpSpPr>
          <a:xfrm rot="5113982">
            <a:off x="8389219" y="1995951"/>
            <a:ext cx="1361794" cy="879464"/>
            <a:chOff x="538050" y="1430388"/>
            <a:chExt cx="1361850" cy="879500"/>
          </a:xfrm>
        </p:grpSpPr>
        <p:sp>
          <p:nvSpPr>
            <p:cNvPr id="4639" name="Google Shape;4639;p77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77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77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77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3" name="Google Shape;4643;p77"/>
          <p:cNvGrpSpPr/>
          <p:nvPr/>
        </p:nvGrpSpPr>
        <p:grpSpPr>
          <a:xfrm>
            <a:off x="8145313" y="-97619"/>
            <a:ext cx="941278" cy="660533"/>
            <a:chOff x="8145313" y="-97619"/>
            <a:chExt cx="941278" cy="660533"/>
          </a:xfrm>
        </p:grpSpPr>
        <p:sp>
          <p:nvSpPr>
            <p:cNvPr id="4644" name="Google Shape;4644;p77"/>
            <p:cNvSpPr/>
            <p:nvPr/>
          </p:nvSpPr>
          <p:spPr>
            <a:xfrm rot="-2542547" flipH="1">
              <a:off x="8500417" y="81602"/>
              <a:ext cx="203861" cy="11615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77"/>
            <p:cNvSpPr/>
            <p:nvPr/>
          </p:nvSpPr>
          <p:spPr>
            <a:xfrm rot="-4689059" flipH="1">
              <a:off x="8140198" y="12614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77"/>
            <p:cNvSpPr/>
            <p:nvPr/>
          </p:nvSpPr>
          <p:spPr>
            <a:xfrm rot="-2886029" flipH="1">
              <a:off x="8286574" y="-4096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77"/>
            <p:cNvSpPr/>
            <p:nvPr/>
          </p:nvSpPr>
          <p:spPr>
            <a:xfrm rot="-5930150" flipH="1">
              <a:off x="8308022" y="316947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77"/>
            <p:cNvSpPr/>
            <p:nvPr/>
          </p:nvSpPr>
          <p:spPr>
            <a:xfrm rot="-5933377" flipH="1">
              <a:off x="8179526" y="463329"/>
              <a:ext cx="118423" cy="710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77"/>
            <p:cNvSpPr/>
            <p:nvPr/>
          </p:nvSpPr>
          <p:spPr>
            <a:xfrm rot="-261253" flipH="1">
              <a:off x="8576601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77"/>
            <p:cNvSpPr/>
            <p:nvPr/>
          </p:nvSpPr>
          <p:spPr>
            <a:xfrm rot="-1854841" flipH="1">
              <a:off x="8839965" y="135365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77"/>
            <p:cNvSpPr/>
            <p:nvPr/>
          </p:nvSpPr>
          <p:spPr>
            <a:xfrm rot="-2542547" flipH="1">
              <a:off x="8888361" y="312104"/>
              <a:ext cx="203861" cy="622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2" name="Google Shape;4652;p77"/>
          <p:cNvGrpSpPr/>
          <p:nvPr/>
        </p:nvGrpSpPr>
        <p:grpSpPr>
          <a:xfrm rot="4613443">
            <a:off x="-747985" y="2680631"/>
            <a:ext cx="1684482" cy="782693"/>
            <a:chOff x="1884850" y="3105525"/>
            <a:chExt cx="1684550" cy="782725"/>
          </a:xfrm>
        </p:grpSpPr>
        <p:sp>
          <p:nvSpPr>
            <p:cNvPr id="4653" name="Google Shape;4653;p77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77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77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77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77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77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77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77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77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77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77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77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77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77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77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77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77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77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1" name="Google Shape;4671;p77"/>
          <p:cNvSpPr/>
          <p:nvPr/>
        </p:nvSpPr>
        <p:spPr>
          <a:xfrm rot="-6957655" flipH="1">
            <a:off x="-617507" y="-425866"/>
            <a:ext cx="1267198" cy="2042026"/>
          </a:xfrm>
          <a:custGeom>
            <a:avLst/>
            <a:gdLst/>
            <a:ahLst/>
            <a:cxnLst/>
            <a:rect l="l" t="t" r="r" b="b"/>
            <a:pathLst>
              <a:path w="30801" h="81679" extrusionOk="0">
                <a:moveTo>
                  <a:pt x="29746" y="6214"/>
                </a:moveTo>
                <a:cubicBezTo>
                  <a:pt x="27910" y="5663"/>
                  <a:pt x="18637" y="-4803"/>
                  <a:pt x="18729" y="2909"/>
                </a:cubicBezTo>
                <a:cubicBezTo>
                  <a:pt x="18821" y="10621"/>
                  <a:pt x="33419" y="39356"/>
                  <a:pt x="30297" y="52484"/>
                </a:cubicBezTo>
                <a:cubicBezTo>
                  <a:pt x="27176" y="65612"/>
                  <a:pt x="5050" y="76813"/>
                  <a:pt x="0" y="8167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3" name="Google Shape;4673;p78"/>
          <p:cNvGrpSpPr/>
          <p:nvPr/>
        </p:nvGrpSpPr>
        <p:grpSpPr>
          <a:xfrm>
            <a:off x="-204275" y="3993225"/>
            <a:ext cx="1515275" cy="1150275"/>
            <a:chOff x="4181475" y="1873500"/>
            <a:chExt cx="1515275" cy="1150275"/>
          </a:xfrm>
        </p:grpSpPr>
        <p:sp>
          <p:nvSpPr>
            <p:cNvPr id="4674" name="Google Shape;4674;p78"/>
            <p:cNvSpPr/>
            <p:nvPr/>
          </p:nvSpPr>
          <p:spPr>
            <a:xfrm>
              <a:off x="4181475" y="1873500"/>
              <a:ext cx="1515275" cy="1150275"/>
            </a:xfrm>
            <a:custGeom>
              <a:avLst/>
              <a:gdLst/>
              <a:ahLst/>
              <a:cxnLst/>
              <a:rect l="l" t="t" r="r" b="b"/>
              <a:pathLst>
                <a:path w="60611" h="46011" extrusionOk="0">
                  <a:moveTo>
                    <a:pt x="31142" y="0"/>
                  </a:moveTo>
                  <a:cubicBezTo>
                    <a:pt x="29904" y="0"/>
                    <a:pt x="28696" y="320"/>
                    <a:pt x="27487" y="670"/>
                  </a:cubicBezTo>
                  <a:cubicBezTo>
                    <a:pt x="24485" y="1604"/>
                    <a:pt x="21616" y="2938"/>
                    <a:pt x="18814" y="4372"/>
                  </a:cubicBezTo>
                  <a:cubicBezTo>
                    <a:pt x="13310" y="7174"/>
                    <a:pt x="8040" y="10477"/>
                    <a:pt x="3036" y="14146"/>
                  </a:cubicBezTo>
                  <a:cubicBezTo>
                    <a:pt x="1402" y="15347"/>
                    <a:pt x="1" y="16247"/>
                    <a:pt x="167" y="18482"/>
                  </a:cubicBezTo>
                  <a:cubicBezTo>
                    <a:pt x="401" y="21351"/>
                    <a:pt x="3403" y="23886"/>
                    <a:pt x="5271" y="25854"/>
                  </a:cubicBezTo>
                  <a:cubicBezTo>
                    <a:pt x="8206" y="28957"/>
                    <a:pt x="11175" y="32059"/>
                    <a:pt x="14478" y="34761"/>
                  </a:cubicBezTo>
                  <a:cubicBezTo>
                    <a:pt x="16946" y="36729"/>
                    <a:pt x="18747" y="39331"/>
                    <a:pt x="21249" y="41332"/>
                  </a:cubicBezTo>
                  <a:cubicBezTo>
                    <a:pt x="23718" y="43267"/>
                    <a:pt x="26486" y="45802"/>
                    <a:pt x="29722" y="46002"/>
                  </a:cubicBezTo>
                  <a:cubicBezTo>
                    <a:pt x="29835" y="46008"/>
                    <a:pt x="29946" y="46011"/>
                    <a:pt x="30055" y="46011"/>
                  </a:cubicBezTo>
                  <a:cubicBezTo>
                    <a:pt x="31868" y="46011"/>
                    <a:pt x="33078" y="45239"/>
                    <a:pt x="34525" y="44201"/>
                  </a:cubicBezTo>
                  <a:cubicBezTo>
                    <a:pt x="40296" y="40065"/>
                    <a:pt x="45533" y="35194"/>
                    <a:pt x="50103" y="29724"/>
                  </a:cubicBezTo>
                  <a:cubicBezTo>
                    <a:pt x="53205" y="26021"/>
                    <a:pt x="56341" y="22419"/>
                    <a:pt x="58409" y="17982"/>
                  </a:cubicBezTo>
                  <a:cubicBezTo>
                    <a:pt x="59176" y="16281"/>
                    <a:pt x="60611" y="14780"/>
                    <a:pt x="59210" y="12945"/>
                  </a:cubicBezTo>
                  <a:cubicBezTo>
                    <a:pt x="58376" y="11878"/>
                    <a:pt x="57175" y="11244"/>
                    <a:pt x="56007" y="10610"/>
                  </a:cubicBezTo>
                  <a:cubicBezTo>
                    <a:pt x="49336" y="7108"/>
                    <a:pt x="42631" y="3572"/>
                    <a:pt x="35526" y="1003"/>
                  </a:cubicBezTo>
                  <a:cubicBezTo>
                    <a:pt x="34192" y="503"/>
                    <a:pt x="32791" y="36"/>
                    <a:pt x="31323" y="2"/>
                  </a:cubicBezTo>
                  <a:cubicBezTo>
                    <a:pt x="31263" y="1"/>
                    <a:pt x="31202" y="0"/>
                    <a:pt x="3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78"/>
            <p:cNvSpPr/>
            <p:nvPr/>
          </p:nvSpPr>
          <p:spPr>
            <a:xfrm>
              <a:off x="4185650" y="2212125"/>
              <a:ext cx="1503600" cy="811650"/>
            </a:xfrm>
            <a:custGeom>
              <a:avLst/>
              <a:gdLst/>
              <a:ahLst/>
              <a:cxnLst/>
              <a:rect l="l" t="t" r="r" b="b"/>
              <a:pathLst>
                <a:path w="60144" h="32466" extrusionOk="0">
                  <a:moveTo>
                    <a:pt x="59409" y="1"/>
                  </a:moveTo>
                  <a:cubicBezTo>
                    <a:pt x="59143" y="901"/>
                    <a:pt x="58542" y="1768"/>
                    <a:pt x="58109" y="2669"/>
                  </a:cubicBezTo>
                  <a:cubicBezTo>
                    <a:pt x="56040" y="7139"/>
                    <a:pt x="52905" y="10708"/>
                    <a:pt x="49803" y="14444"/>
                  </a:cubicBezTo>
                  <a:cubicBezTo>
                    <a:pt x="45233" y="19915"/>
                    <a:pt x="39996" y="24785"/>
                    <a:pt x="34225" y="28921"/>
                  </a:cubicBezTo>
                  <a:cubicBezTo>
                    <a:pt x="32777" y="29960"/>
                    <a:pt x="31567" y="30731"/>
                    <a:pt x="29782" y="30731"/>
                  </a:cubicBezTo>
                  <a:cubicBezTo>
                    <a:pt x="29675" y="30731"/>
                    <a:pt x="29566" y="30728"/>
                    <a:pt x="29455" y="30723"/>
                  </a:cubicBezTo>
                  <a:cubicBezTo>
                    <a:pt x="26186" y="30522"/>
                    <a:pt x="23450" y="27987"/>
                    <a:pt x="20982" y="26053"/>
                  </a:cubicBezTo>
                  <a:cubicBezTo>
                    <a:pt x="18447" y="24018"/>
                    <a:pt x="16679" y="21449"/>
                    <a:pt x="14211" y="19481"/>
                  </a:cubicBezTo>
                  <a:cubicBezTo>
                    <a:pt x="10875" y="16779"/>
                    <a:pt x="7939" y="13677"/>
                    <a:pt x="5004" y="10575"/>
                  </a:cubicBezTo>
                  <a:cubicBezTo>
                    <a:pt x="3303" y="8807"/>
                    <a:pt x="701" y="6572"/>
                    <a:pt x="34" y="4003"/>
                  </a:cubicBezTo>
                  <a:cubicBezTo>
                    <a:pt x="0" y="4304"/>
                    <a:pt x="0" y="4604"/>
                    <a:pt x="0" y="4937"/>
                  </a:cubicBezTo>
                  <a:cubicBezTo>
                    <a:pt x="234" y="7806"/>
                    <a:pt x="3236" y="10341"/>
                    <a:pt x="5104" y="12309"/>
                  </a:cubicBezTo>
                  <a:cubicBezTo>
                    <a:pt x="8039" y="15412"/>
                    <a:pt x="11008" y="18514"/>
                    <a:pt x="14311" y="21216"/>
                  </a:cubicBezTo>
                  <a:cubicBezTo>
                    <a:pt x="16779" y="23184"/>
                    <a:pt x="18580" y="25786"/>
                    <a:pt x="21082" y="27787"/>
                  </a:cubicBezTo>
                  <a:cubicBezTo>
                    <a:pt x="23551" y="29722"/>
                    <a:pt x="26319" y="32257"/>
                    <a:pt x="29555" y="32457"/>
                  </a:cubicBezTo>
                  <a:cubicBezTo>
                    <a:pt x="29668" y="32463"/>
                    <a:pt x="29779" y="32466"/>
                    <a:pt x="29888" y="32466"/>
                  </a:cubicBezTo>
                  <a:cubicBezTo>
                    <a:pt x="31701" y="32466"/>
                    <a:pt x="32911" y="31694"/>
                    <a:pt x="34358" y="30656"/>
                  </a:cubicBezTo>
                  <a:cubicBezTo>
                    <a:pt x="40129" y="26520"/>
                    <a:pt x="45366" y="21649"/>
                    <a:pt x="49936" y="16179"/>
                  </a:cubicBezTo>
                  <a:cubicBezTo>
                    <a:pt x="53038" y="12443"/>
                    <a:pt x="56174" y="8874"/>
                    <a:pt x="58242" y="4404"/>
                  </a:cubicBezTo>
                  <a:cubicBezTo>
                    <a:pt x="58909" y="2936"/>
                    <a:pt x="60143" y="1568"/>
                    <a:pt x="594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78"/>
            <p:cNvSpPr/>
            <p:nvPr/>
          </p:nvSpPr>
          <p:spPr>
            <a:xfrm>
              <a:off x="4311575" y="1930175"/>
              <a:ext cx="1245900" cy="950075"/>
            </a:xfrm>
            <a:custGeom>
              <a:avLst/>
              <a:gdLst/>
              <a:ahLst/>
              <a:cxnLst/>
              <a:rect l="l" t="t" r="r" b="b"/>
              <a:pathLst>
                <a:path w="49836" h="38003" extrusionOk="0">
                  <a:moveTo>
                    <a:pt x="40963" y="19618"/>
                  </a:moveTo>
                  <a:cubicBezTo>
                    <a:pt x="42364" y="19618"/>
                    <a:pt x="42364" y="21786"/>
                    <a:pt x="40963" y="21786"/>
                  </a:cubicBezTo>
                  <a:cubicBezTo>
                    <a:pt x="39562" y="21786"/>
                    <a:pt x="39562" y="19618"/>
                    <a:pt x="40963" y="19618"/>
                  </a:cubicBezTo>
                  <a:close/>
                  <a:moveTo>
                    <a:pt x="36193" y="21953"/>
                  </a:moveTo>
                  <a:cubicBezTo>
                    <a:pt x="37160" y="21953"/>
                    <a:pt x="37160" y="23487"/>
                    <a:pt x="36193" y="23487"/>
                  </a:cubicBezTo>
                  <a:cubicBezTo>
                    <a:pt x="35192" y="23487"/>
                    <a:pt x="35192" y="21953"/>
                    <a:pt x="36193" y="21953"/>
                  </a:cubicBezTo>
                  <a:close/>
                  <a:moveTo>
                    <a:pt x="10575" y="23421"/>
                  </a:moveTo>
                  <a:cubicBezTo>
                    <a:pt x="11242" y="23421"/>
                    <a:pt x="11709" y="23988"/>
                    <a:pt x="11742" y="24621"/>
                  </a:cubicBezTo>
                  <a:cubicBezTo>
                    <a:pt x="11775" y="25255"/>
                    <a:pt x="11175" y="25789"/>
                    <a:pt x="10575" y="25789"/>
                  </a:cubicBezTo>
                  <a:cubicBezTo>
                    <a:pt x="9907" y="25789"/>
                    <a:pt x="9407" y="25255"/>
                    <a:pt x="9374" y="24621"/>
                  </a:cubicBezTo>
                  <a:cubicBezTo>
                    <a:pt x="9374" y="23988"/>
                    <a:pt x="9941" y="23421"/>
                    <a:pt x="10575" y="23421"/>
                  </a:cubicBezTo>
                  <a:close/>
                  <a:moveTo>
                    <a:pt x="36193" y="25022"/>
                  </a:moveTo>
                  <a:cubicBezTo>
                    <a:pt x="36526" y="25022"/>
                    <a:pt x="36827" y="25122"/>
                    <a:pt x="37127" y="25255"/>
                  </a:cubicBezTo>
                  <a:cubicBezTo>
                    <a:pt x="37127" y="25255"/>
                    <a:pt x="37160" y="25289"/>
                    <a:pt x="37160" y="25289"/>
                  </a:cubicBezTo>
                  <a:cubicBezTo>
                    <a:pt x="37661" y="25522"/>
                    <a:pt x="37961" y="26089"/>
                    <a:pt x="38027" y="26589"/>
                  </a:cubicBezTo>
                  <a:cubicBezTo>
                    <a:pt x="38094" y="27157"/>
                    <a:pt x="37927" y="27690"/>
                    <a:pt x="37527" y="28124"/>
                  </a:cubicBezTo>
                  <a:lnTo>
                    <a:pt x="37494" y="28157"/>
                  </a:lnTo>
                  <a:cubicBezTo>
                    <a:pt x="37170" y="28503"/>
                    <a:pt x="36706" y="28667"/>
                    <a:pt x="36238" y="28667"/>
                  </a:cubicBezTo>
                  <a:cubicBezTo>
                    <a:pt x="35983" y="28667"/>
                    <a:pt x="35727" y="28618"/>
                    <a:pt x="35492" y="28524"/>
                  </a:cubicBezTo>
                  <a:cubicBezTo>
                    <a:pt x="34892" y="28257"/>
                    <a:pt x="34492" y="27724"/>
                    <a:pt x="34392" y="27090"/>
                  </a:cubicBezTo>
                  <a:cubicBezTo>
                    <a:pt x="34291" y="26356"/>
                    <a:pt x="34625" y="25622"/>
                    <a:pt x="35259" y="25255"/>
                  </a:cubicBezTo>
                  <a:cubicBezTo>
                    <a:pt x="35526" y="25122"/>
                    <a:pt x="35893" y="25022"/>
                    <a:pt x="36193" y="25022"/>
                  </a:cubicBezTo>
                  <a:close/>
                  <a:moveTo>
                    <a:pt x="25703" y="1"/>
                  </a:moveTo>
                  <a:cubicBezTo>
                    <a:pt x="24696" y="1"/>
                    <a:pt x="23692" y="254"/>
                    <a:pt x="22717" y="537"/>
                  </a:cubicBezTo>
                  <a:cubicBezTo>
                    <a:pt x="20248" y="1305"/>
                    <a:pt x="17880" y="2406"/>
                    <a:pt x="15545" y="3573"/>
                  </a:cubicBezTo>
                  <a:cubicBezTo>
                    <a:pt x="11008" y="5941"/>
                    <a:pt x="6638" y="8643"/>
                    <a:pt x="2502" y="11679"/>
                  </a:cubicBezTo>
                  <a:cubicBezTo>
                    <a:pt x="1168" y="12646"/>
                    <a:pt x="0" y="13413"/>
                    <a:pt x="167" y="15248"/>
                  </a:cubicBezTo>
                  <a:cubicBezTo>
                    <a:pt x="301" y="17183"/>
                    <a:pt x="1968" y="18951"/>
                    <a:pt x="3436" y="20418"/>
                  </a:cubicBezTo>
                  <a:cubicBezTo>
                    <a:pt x="3570" y="20018"/>
                    <a:pt x="3970" y="19685"/>
                    <a:pt x="4403" y="19685"/>
                  </a:cubicBezTo>
                  <a:cubicBezTo>
                    <a:pt x="4937" y="19685"/>
                    <a:pt x="5371" y="20152"/>
                    <a:pt x="5404" y="20685"/>
                  </a:cubicBezTo>
                  <a:cubicBezTo>
                    <a:pt x="5404" y="21152"/>
                    <a:pt x="5071" y="21519"/>
                    <a:pt x="4637" y="21653"/>
                  </a:cubicBezTo>
                  <a:cubicBezTo>
                    <a:pt x="5037" y="22053"/>
                    <a:pt x="5404" y="22453"/>
                    <a:pt x="5804" y="22853"/>
                  </a:cubicBezTo>
                  <a:cubicBezTo>
                    <a:pt x="6005" y="22587"/>
                    <a:pt x="6271" y="22386"/>
                    <a:pt x="6605" y="22320"/>
                  </a:cubicBezTo>
                  <a:cubicBezTo>
                    <a:pt x="6605" y="22320"/>
                    <a:pt x="6638" y="22286"/>
                    <a:pt x="6672" y="22286"/>
                  </a:cubicBezTo>
                  <a:cubicBezTo>
                    <a:pt x="6784" y="22262"/>
                    <a:pt x="6902" y="22250"/>
                    <a:pt x="7021" y="22250"/>
                  </a:cubicBezTo>
                  <a:cubicBezTo>
                    <a:pt x="7398" y="22250"/>
                    <a:pt x="7786" y="22375"/>
                    <a:pt x="8039" y="22653"/>
                  </a:cubicBezTo>
                  <a:cubicBezTo>
                    <a:pt x="8039" y="22687"/>
                    <a:pt x="8073" y="22687"/>
                    <a:pt x="8073" y="22720"/>
                  </a:cubicBezTo>
                  <a:cubicBezTo>
                    <a:pt x="8606" y="23287"/>
                    <a:pt x="8673" y="24121"/>
                    <a:pt x="8206" y="24721"/>
                  </a:cubicBezTo>
                  <a:cubicBezTo>
                    <a:pt x="8106" y="24855"/>
                    <a:pt x="8006" y="24922"/>
                    <a:pt x="7906" y="25022"/>
                  </a:cubicBezTo>
                  <a:cubicBezTo>
                    <a:pt x="8273" y="25355"/>
                    <a:pt x="8606" y="25689"/>
                    <a:pt x="8973" y="26056"/>
                  </a:cubicBezTo>
                  <a:cubicBezTo>
                    <a:pt x="9140" y="25956"/>
                    <a:pt x="9340" y="25922"/>
                    <a:pt x="9507" y="25922"/>
                  </a:cubicBezTo>
                  <a:cubicBezTo>
                    <a:pt x="10241" y="25922"/>
                    <a:pt x="10808" y="26489"/>
                    <a:pt x="10808" y="27190"/>
                  </a:cubicBezTo>
                  <a:cubicBezTo>
                    <a:pt x="10841" y="27357"/>
                    <a:pt x="10808" y="27523"/>
                    <a:pt x="10741" y="27657"/>
                  </a:cubicBezTo>
                  <a:cubicBezTo>
                    <a:pt x="11142" y="28024"/>
                    <a:pt x="11542" y="28357"/>
                    <a:pt x="11976" y="28691"/>
                  </a:cubicBezTo>
                  <a:cubicBezTo>
                    <a:pt x="13043" y="29558"/>
                    <a:pt x="13977" y="30592"/>
                    <a:pt x="14911" y="31593"/>
                  </a:cubicBezTo>
                  <a:cubicBezTo>
                    <a:pt x="14844" y="30993"/>
                    <a:pt x="15178" y="30359"/>
                    <a:pt x="15945" y="30359"/>
                  </a:cubicBezTo>
                  <a:cubicBezTo>
                    <a:pt x="17313" y="30359"/>
                    <a:pt x="17279" y="32494"/>
                    <a:pt x="15945" y="32494"/>
                  </a:cubicBezTo>
                  <a:cubicBezTo>
                    <a:pt x="15878" y="32494"/>
                    <a:pt x="15812" y="32460"/>
                    <a:pt x="15778" y="32460"/>
                  </a:cubicBezTo>
                  <a:cubicBezTo>
                    <a:pt x="16345" y="33027"/>
                    <a:pt x="16912" y="33594"/>
                    <a:pt x="17580" y="34128"/>
                  </a:cubicBezTo>
                  <a:cubicBezTo>
                    <a:pt x="19614" y="35729"/>
                    <a:pt x="21883" y="37831"/>
                    <a:pt x="24585" y="37998"/>
                  </a:cubicBezTo>
                  <a:cubicBezTo>
                    <a:pt x="24664" y="38001"/>
                    <a:pt x="24741" y="38002"/>
                    <a:pt x="24817" y="38002"/>
                  </a:cubicBezTo>
                  <a:cubicBezTo>
                    <a:pt x="26320" y="38002"/>
                    <a:pt x="27314" y="37387"/>
                    <a:pt x="28521" y="36530"/>
                  </a:cubicBezTo>
                  <a:cubicBezTo>
                    <a:pt x="29121" y="36063"/>
                    <a:pt x="29755" y="35629"/>
                    <a:pt x="30322" y="35162"/>
                  </a:cubicBezTo>
                  <a:cubicBezTo>
                    <a:pt x="28321" y="34495"/>
                    <a:pt x="28554" y="30993"/>
                    <a:pt x="31056" y="30993"/>
                  </a:cubicBezTo>
                  <a:cubicBezTo>
                    <a:pt x="32323" y="30993"/>
                    <a:pt x="33024" y="31927"/>
                    <a:pt x="33091" y="32927"/>
                  </a:cubicBezTo>
                  <a:cubicBezTo>
                    <a:pt x="35492" y="30859"/>
                    <a:pt x="37761" y="28658"/>
                    <a:pt x="39895" y="26289"/>
                  </a:cubicBezTo>
                  <a:cubicBezTo>
                    <a:pt x="39095" y="26156"/>
                    <a:pt x="38528" y="25489"/>
                    <a:pt x="38494" y="24688"/>
                  </a:cubicBezTo>
                  <a:cubicBezTo>
                    <a:pt x="38461" y="23787"/>
                    <a:pt x="39295" y="23020"/>
                    <a:pt x="40162" y="23020"/>
                  </a:cubicBezTo>
                  <a:cubicBezTo>
                    <a:pt x="40896" y="23020"/>
                    <a:pt x="41497" y="23521"/>
                    <a:pt x="41697" y="24188"/>
                  </a:cubicBezTo>
                  <a:cubicBezTo>
                    <a:pt x="43965" y="21486"/>
                    <a:pt x="46167" y="18884"/>
                    <a:pt x="47768" y="15782"/>
                  </a:cubicBezTo>
                  <a:lnTo>
                    <a:pt x="47768" y="15782"/>
                  </a:lnTo>
                  <a:cubicBezTo>
                    <a:pt x="47705" y="15793"/>
                    <a:pt x="47641" y="15799"/>
                    <a:pt x="47577" y="15799"/>
                  </a:cubicBezTo>
                  <a:cubicBezTo>
                    <a:pt x="47267" y="15799"/>
                    <a:pt x="46955" y="15669"/>
                    <a:pt x="46734" y="15448"/>
                  </a:cubicBezTo>
                  <a:cubicBezTo>
                    <a:pt x="46200" y="14914"/>
                    <a:pt x="46300" y="13914"/>
                    <a:pt x="46967" y="13513"/>
                  </a:cubicBezTo>
                  <a:cubicBezTo>
                    <a:pt x="47001" y="13513"/>
                    <a:pt x="47034" y="13513"/>
                    <a:pt x="47067" y="13480"/>
                  </a:cubicBezTo>
                  <a:cubicBezTo>
                    <a:pt x="47246" y="13378"/>
                    <a:pt x="47440" y="13329"/>
                    <a:pt x="47634" y="13329"/>
                  </a:cubicBezTo>
                  <a:cubicBezTo>
                    <a:pt x="47945" y="13329"/>
                    <a:pt x="48255" y="13454"/>
                    <a:pt x="48502" y="13680"/>
                  </a:cubicBezTo>
                  <a:cubicBezTo>
                    <a:pt x="48602" y="13747"/>
                    <a:pt x="48668" y="13847"/>
                    <a:pt x="48735" y="13947"/>
                  </a:cubicBezTo>
                  <a:cubicBezTo>
                    <a:pt x="49302" y="12880"/>
                    <a:pt x="49836" y="11879"/>
                    <a:pt x="48935" y="10678"/>
                  </a:cubicBezTo>
                  <a:cubicBezTo>
                    <a:pt x="48268" y="9811"/>
                    <a:pt x="47267" y="9277"/>
                    <a:pt x="46300" y="8777"/>
                  </a:cubicBezTo>
                  <a:cubicBezTo>
                    <a:pt x="40763" y="5841"/>
                    <a:pt x="35225" y="2939"/>
                    <a:pt x="29355" y="804"/>
                  </a:cubicBezTo>
                  <a:cubicBezTo>
                    <a:pt x="28254" y="404"/>
                    <a:pt x="27086" y="37"/>
                    <a:pt x="25885" y="4"/>
                  </a:cubicBezTo>
                  <a:cubicBezTo>
                    <a:pt x="25825" y="2"/>
                    <a:pt x="25764" y="1"/>
                    <a:pt x="257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7" name="Google Shape;4677;p78"/>
          <p:cNvGrpSpPr/>
          <p:nvPr/>
        </p:nvGrpSpPr>
        <p:grpSpPr>
          <a:xfrm>
            <a:off x="7970263" y="3993225"/>
            <a:ext cx="1373500" cy="922925"/>
            <a:chOff x="2302238" y="842175"/>
            <a:chExt cx="1373500" cy="922925"/>
          </a:xfrm>
        </p:grpSpPr>
        <p:sp>
          <p:nvSpPr>
            <p:cNvPr id="4678" name="Google Shape;4678;p78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78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78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78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78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78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78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78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78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78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78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78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78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78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78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78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78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78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78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78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78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78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78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78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78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78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78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78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78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78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78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78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78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78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78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78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78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78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78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78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78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78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0" name="Google Shape;4720;p78"/>
          <p:cNvGrpSpPr/>
          <p:nvPr/>
        </p:nvGrpSpPr>
        <p:grpSpPr>
          <a:xfrm>
            <a:off x="-204308" y="42"/>
            <a:ext cx="1237231" cy="837840"/>
            <a:chOff x="7954342" y="56442"/>
            <a:chExt cx="1237231" cy="837840"/>
          </a:xfrm>
        </p:grpSpPr>
        <p:sp>
          <p:nvSpPr>
            <p:cNvPr id="4721" name="Google Shape;4721;p78"/>
            <p:cNvSpPr/>
            <p:nvPr/>
          </p:nvSpPr>
          <p:spPr>
            <a:xfrm rot="1846143" flipH="1">
              <a:off x="8271353" y="409459"/>
              <a:ext cx="166543" cy="94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78"/>
            <p:cNvSpPr/>
            <p:nvPr/>
          </p:nvSpPr>
          <p:spPr>
            <a:xfrm rot="-2147587" flipH="1">
              <a:off x="8767516" y="743041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78"/>
            <p:cNvSpPr/>
            <p:nvPr/>
          </p:nvSpPr>
          <p:spPr>
            <a:xfrm rot="-344649" flipH="1">
              <a:off x="8982411" y="734218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78"/>
            <p:cNvSpPr/>
            <p:nvPr/>
          </p:nvSpPr>
          <p:spPr>
            <a:xfrm rot="-169023" flipH="1">
              <a:off x="8131038" y="201276"/>
              <a:ext cx="189229" cy="708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78"/>
            <p:cNvSpPr/>
            <p:nvPr/>
          </p:nvSpPr>
          <p:spPr>
            <a:xfrm rot="-3388259" flipH="1">
              <a:off x="7957392" y="89955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78"/>
            <p:cNvSpPr/>
            <p:nvPr/>
          </p:nvSpPr>
          <p:spPr>
            <a:xfrm rot="2280138" flipH="1">
              <a:off x="8490944" y="298877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78"/>
            <p:cNvSpPr/>
            <p:nvPr/>
          </p:nvSpPr>
          <p:spPr>
            <a:xfrm rot="683719" flipH="1">
              <a:off x="8807668" y="342186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78"/>
            <p:cNvSpPr/>
            <p:nvPr/>
          </p:nvSpPr>
          <p:spPr>
            <a:xfrm flipH="1">
              <a:off x="8639879" y="535230"/>
              <a:ext cx="204000" cy="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78"/>
            <p:cNvSpPr/>
            <p:nvPr/>
          </p:nvSpPr>
          <p:spPr>
            <a:xfrm rot="-344649" flipH="1">
              <a:off x="8624036" y="101455"/>
              <a:ext cx="203823" cy="1160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0" name="Google Shape;4730;p78"/>
          <p:cNvGrpSpPr/>
          <p:nvPr/>
        </p:nvGrpSpPr>
        <p:grpSpPr>
          <a:xfrm rot="10800000">
            <a:off x="4081625" y="4351750"/>
            <a:ext cx="1600325" cy="939550"/>
            <a:chOff x="1939900" y="2001425"/>
            <a:chExt cx="1600325" cy="939550"/>
          </a:xfrm>
        </p:grpSpPr>
        <p:sp>
          <p:nvSpPr>
            <p:cNvPr id="4731" name="Google Shape;4731;p78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78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78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78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78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78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78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78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78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78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78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78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78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78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78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78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78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78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78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78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78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78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3" name="Google Shape;4753;p78"/>
          <p:cNvSpPr/>
          <p:nvPr/>
        </p:nvSpPr>
        <p:spPr>
          <a:xfrm rot="-2821328" flipH="1">
            <a:off x="7612774" y="-1208701"/>
            <a:ext cx="1422842" cy="3439122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"/>
          <p:cNvSpPr txBox="1">
            <a:spLocks noGrp="1"/>
          </p:cNvSpPr>
          <p:nvPr>
            <p:ph type="subTitle" idx="1"/>
          </p:nvPr>
        </p:nvSpPr>
        <p:spPr>
          <a:xfrm>
            <a:off x="71327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455" name="Google Shape;455;p9"/>
          <p:cNvSpPr txBox="1">
            <a:spLocks noGrp="1"/>
          </p:cNvSpPr>
          <p:nvPr>
            <p:ph type="subTitle" idx="2"/>
          </p:nvPr>
        </p:nvSpPr>
        <p:spPr>
          <a:xfrm>
            <a:off x="713275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456" name="Google Shape;456;p9"/>
          <p:cNvSpPr txBox="1">
            <a:spLocks noGrp="1"/>
          </p:cNvSpPr>
          <p:nvPr>
            <p:ph type="subTitle" idx="3"/>
          </p:nvPr>
        </p:nvSpPr>
        <p:spPr>
          <a:xfrm>
            <a:off x="3474750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457" name="Google Shape;457;p9"/>
          <p:cNvSpPr txBox="1">
            <a:spLocks noGrp="1"/>
          </p:cNvSpPr>
          <p:nvPr>
            <p:ph type="subTitle" idx="4"/>
          </p:nvPr>
        </p:nvSpPr>
        <p:spPr>
          <a:xfrm>
            <a:off x="3474750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458" name="Google Shape;458;p9"/>
          <p:cNvSpPr txBox="1">
            <a:spLocks noGrp="1"/>
          </p:cNvSpPr>
          <p:nvPr>
            <p:ph type="subTitle" idx="5"/>
          </p:nvPr>
        </p:nvSpPr>
        <p:spPr>
          <a:xfrm>
            <a:off x="623622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459" name="Google Shape;459;p9"/>
          <p:cNvSpPr txBox="1">
            <a:spLocks noGrp="1"/>
          </p:cNvSpPr>
          <p:nvPr>
            <p:ph type="subTitle" idx="6"/>
          </p:nvPr>
        </p:nvSpPr>
        <p:spPr>
          <a:xfrm>
            <a:off x="6236225" y="1944191"/>
            <a:ext cx="2194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460" name="Google Shape;460;p9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1" name="Google Shape;461;p9"/>
          <p:cNvGrpSpPr/>
          <p:nvPr/>
        </p:nvGrpSpPr>
        <p:grpSpPr>
          <a:xfrm rot="3388130">
            <a:off x="8350729" y="233491"/>
            <a:ext cx="1373524" cy="922941"/>
            <a:chOff x="2302238" y="842175"/>
            <a:chExt cx="1373500" cy="922925"/>
          </a:xfrm>
        </p:grpSpPr>
        <p:sp>
          <p:nvSpPr>
            <p:cNvPr id="462" name="Google Shape;462;p9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9"/>
          <p:cNvSpPr/>
          <p:nvPr/>
        </p:nvSpPr>
        <p:spPr>
          <a:xfrm rot="1799999">
            <a:off x="-718744" y="-275437"/>
            <a:ext cx="1024468" cy="3537612"/>
          </a:xfrm>
          <a:custGeom>
            <a:avLst/>
            <a:gdLst/>
            <a:ahLst/>
            <a:cxnLst/>
            <a:rect l="l" t="t" r="r" b="b"/>
            <a:pathLst>
              <a:path w="54682" h="96799" extrusionOk="0">
                <a:moveTo>
                  <a:pt x="8263" y="1503"/>
                </a:moveTo>
                <a:cubicBezTo>
                  <a:pt x="11476" y="1595"/>
                  <a:pt x="19830" y="-2077"/>
                  <a:pt x="27542" y="2054"/>
                </a:cubicBezTo>
                <a:cubicBezTo>
                  <a:pt x="35254" y="6185"/>
                  <a:pt x="53340" y="20048"/>
                  <a:pt x="54533" y="26291"/>
                </a:cubicBezTo>
                <a:cubicBezTo>
                  <a:pt x="55727" y="32534"/>
                  <a:pt x="37274" y="32901"/>
                  <a:pt x="34703" y="39511"/>
                </a:cubicBezTo>
                <a:cubicBezTo>
                  <a:pt x="32133" y="46121"/>
                  <a:pt x="40854" y="58516"/>
                  <a:pt x="39110" y="65952"/>
                </a:cubicBezTo>
                <a:cubicBezTo>
                  <a:pt x="37366" y="73388"/>
                  <a:pt x="30755" y="78988"/>
                  <a:pt x="24237" y="84129"/>
                </a:cubicBezTo>
                <a:cubicBezTo>
                  <a:pt x="17719" y="89270"/>
                  <a:pt x="4040" y="94687"/>
                  <a:pt x="0" y="9679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9"/>
          <p:cNvGrpSpPr/>
          <p:nvPr/>
        </p:nvGrpSpPr>
        <p:grpSpPr>
          <a:xfrm rot="-7610750" flipH="1">
            <a:off x="-719587" y="1628101"/>
            <a:ext cx="1237221" cy="837872"/>
            <a:chOff x="7954342" y="56442"/>
            <a:chExt cx="1237147" cy="837822"/>
          </a:xfrm>
        </p:grpSpPr>
        <p:sp>
          <p:nvSpPr>
            <p:cNvPr id="506" name="Google Shape;506;p9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10"/>
          <p:cNvSpPr txBox="1">
            <a:spLocks noGrp="1"/>
          </p:cNvSpPr>
          <p:nvPr>
            <p:ph type="body" idx="1"/>
          </p:nvPr>
        </p:nvSpPr>
        <p:spPr>
          <a:xfrm>
            <a:off x="713925" y="1402650"/>
            <a:ext cx="77175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8" name="Google Shape;518;p10"/>
          <p:cNvGrpSpPr/>
          <p:nvPr/>
        </p:nvGrpSpPr>
        <p:grpSpPr>
          <a:xfrm rot="-4372724">
            <a:off x="8067177" y="418120"/>
            <a:ext cx="1684579" cy="782738"/>
            <a:chOff x="1884850" y="3105525"/>
            <a:chExt cx="1684550" cy="782725"/>
          </a:xfrm>
        </p:grpSpPr>
        <p:sp>
          <p:nvSpPr>
            <p:cNvPr id="519" name="Google Shape;519;p10"/>
            <p:cNvSpPr/>
            <p:nvPr/>
          </p:nvSpPr>
          <p:spPr>
            <a:xfrm>
              <a:off x="1884850" y="3345325"/>
              <a:ext cx="1005750" cy="542925"/>
            </a:xfrm>
            <a:custGeom>
              <a:avLst/>
              <a:gdLst/>
              <a:ahLst/>
              <a:cxnLst/>
              <a:rect l="l" t="t" r="r" b="b"/>
              <a:pathLst>
                <a:path w="40230" h="21717" extrusionOk="0">
                  <a:moveTo>
                    <a:pt x="20115" y="1"/>
                  </a:moveTo>
                  <a:cubicBezTo>
                    <a:pt x="10742" y="1"/>
                    <a:pt x="2869" y="3470"/>
                    <a:pt x="634" y="8140"/>
                  </a:cubicBezTo>
                  <a:lnTo>
                    <a:pt x="1" y="8140"/>
                  </a:lnTo>
                  <a:lnTo>
                    <a:pt x="1" y="10842"/>
                  </a:lnTo>
                  <a:cubicBezTo>
                    <a:pt x="1" y="16846"/>
                    <a:pt x="9007" y="21717"/>
                    <a:pt x="20115" y="21717"/>
                  </a:cubicBezTo>
                  <a:cubicBezTo>
                    <a:pt x="31223" y="21717"/>
                    <a:pt x="40229" y="16846"/>
                    <a:pt x="40229" y="10842"/>
                  </a:cubicBezTo>
                  <a:lnTo>
                    <a:pt x="40229" y="8140"/>
                  </a:lnTo>
                  <a:lnTo>
                    <a:pt x="39595" y="8140"/>
                  </a:lnTo>
                  <a:cubicBezTo>
                    <a:pt x="37361" y="3470"/>
                    <a:pt x="29488" y="1"/>
                    <a:pt x="201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1884850" y="3280300"/>
              <a:ext cx="1005750" cy="542900"/>
            </a:xfrm>
            <a:custGeom>
              <a:avLst/>
              <a:gdLst/>
              <a:ahLst/>
              <a:cxnLst/>
              <a:rect l="l" t="t" r="r" b="b"/>
              <a:pathLst>
                <a:path w="40230" h="21716" extrusionOk="0">
                  <a:moveTo>
                    <a:pt x="20115" y="0"/>
                  </a:moveTo>
                  <a:cubicBezTo>
                    <a:pt x="9007" y="0"/>
                    <a:pt x="1" y="4870"/>
                    <a:pt x="1" y="10875"/>
                  </a:cubicBezTo>
                  <a:cubicBezTo>
                    <a:pt x="1" y="16846"/>
                    <a:pt x="9007" y="21716"/>
                    <a:pt x="20115" y="21716"/>
                  </a:cubicBezTo>
                  <a:cubicBezTo>
                    <a:pt x="31223" y="21716"/>
                    <a:pt x="40229" y="16846"/>
                    <a:pt x="40229" y="10875"/>
                  </a:cubicBezTo>
                  <a:cubicBezTo>
                    <a:pt x="40229" y="4870"/>
                    <a:pt x="31223" y="0"/>
                    <a:pt x="201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1909025" y="3304475"/>
              <a:ext cx="958225" cy="495375"/>
            </a:xfrm>
            <a:custGeom>
              <a:avLst/>
              <a:gdLst/>
              <a:ahLst/>
              <a:cxnLst/>
              <a:rect l="l" t="t" r="r" b="b"/>
              <a:pathLst>
                <a:path w="38329" h="19815" extrusionOk="0">
                  <a:moveTo>
                    <a:pt x="19148" y="367"/>
                  </a:moveTo>
                  <a:cubicBezTo>
                    <a:pt x="29355" y="367"/>
                    <a:pt x="37928" y="4737"/>
                    <a:pt x="37928" y="9908"/>
                  </a:cubicBezTo>
                  <a:cubicBezTo>
                    <a:pt x="37928" y="15078"/>
                    <a:pt x="29322" y="19448"/>
                    <a:pt x="19148" y="19448"/>
                  </a:cubicBezTo>
                  <a:cubicBezTo>
                    <a:pt x="8974" y="19448"/>
                    <a:pt x="368" y="15078"/>
                    <a:pt x="368" y="9908"/>
                  </a:cubicBezTo>
                  <a:cubicBezTo>
                    <a:pt x="368" y="4737"/>
                    <a:pt x="8974" y="367"/>
                    <a:pt x="19148" y="367"/>
                  </a:cubicBezTo>
                  <a:close/>
                  <a:moveTo>
                    <a:pt x="19148" y="0"/>
                  </a:moveTo>
                  <a:cubicBezTo>
                    <a:pt x="8774" y="0"/>
                    <a:pt x="1" y="4537"/>
                    <a:pt x="1" y="9908"/>
                  </a:cubicBezTo>
                  <a:cubicBezTo>
                    <a:pt x="1" y="15278"/>
                    <a:pt x="8774" y="19815"/>
                    <a:pt x="19148" y="19815"/>
                  </a:cubicBezTo>
                  <a:cubicBezTo>
                    <a:pt x="29555" y="19815"/>
                    <a:pt x="38328" y="15278"/>
                    <a:pt x="38328" y="9908"/>
                  </a:cubicBezTo>
                  <a:cubicBezTo>
                    <a:pt x="38328" y="4537"/>
                    <a:pt x="29555" y="0"/>
                    <a:pt x="191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1971575" y="3336175"/>
              <a:ext cx="832300" cy="431150"/>
            </a:xfrm>
            <a:custGeom>
              <a:avLst/>
              <a:gdLst/>
              <a:ahLst/>
              <a:cxnLst/>
              <a:rect l="l" t="t" r="r" b="b"/>
              <a:pathLst>
                <a:path w="33292" h="17246" extrusionOk="0">
                  <a:moveTo>
                    <a:pt x="16646" y="400"/>
                  </a:moveTo>
                  <a:cubicBezTo>
                    <a:pt x="25452" y="400"/>
                    <a:pt x="32924" y="4170"/>
                    <a:pt x="32924" y="8640"/>
                  </a:cubicBezTo>
                  <a:cubicBezTo>
                    <a:pt x="32924" y="13109"/>
                    <a:pt x="25452" y="16879"/>
                    <a:pt x="16646" y="16879"/>
                  </a:cubicBezTo>
                  <a:cubicBezTo>
                    <a:pt x="7840" y="16879"/>
                    <a:pt x="401" y="13109"/>
                    <a:pt x="401" y="8640"/>
                  </a:cubicBezTo>
                  <a:cubicBezTo>
                    <a:pt x="401" y="4170"/>
                    <a:pt x="7840" y="400"/>
                    <a:pt x="16646" y="400"/>
                  </a:cubicBezTo>
                  <a:close/>
                  <a:moveTo>
                    <a:pt x="16646" y="0"/>
                  </a:moveTo>
                  <a:cubicBezTo>
                    <a:pt x="7639" y="0"/>
                    <a:pt x="1" y="3970"/>
                    <a:pt x="1" y="8640"/>
                  </a:cubicBezTo>
                  <a:cubicBezTo>
                    <a:pt x="1" y="13310"/>
                    <a:pt x="7639" y="17246"/>
                    <a:pt x="16646" y="17246"/>
                  </a:cubicBezTo>
                  <a:cubicBezTo>
                    <a:pt x="25652" y="17246"/>
                    <a:pt x="33291" y="13310"/>
                    <a:pt x="33291" y="8640"/>
                  </a:cubicBezTo>
                  <a:cubicBezTo>
                    <a:pt x="33291" y="3970"/>
                    <a:pt x="25686" y="0"/>
                    <a:pt x="166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2034950" y="3368675"/>
              <a:ext cx="705525" cy="366125"/>
            </a:xfrm>
            <a:custGeom>
              <a:avLst/>
              <a:gdLst/>
              <a:ahLst/>
              <a:cxnLst/>
              <a:rect l="l" t="t" r="r" b="b"/>
              <a:pathLst>
                <a:path w="28221" h="14645" extrusionOk="0">
                  <a:moveTo>
                    <a:pt x="14111" y="368"/>
                  </a:moveTo>
                  <a:cubicBezTo>
                    <a:pt x="21550" y="368"/>
                    <a:pt x="27854" y="3570"/>
                    <a:pt x="27854" y="7340"/>
                  </a:cubicBezTo>
                  <a:cubicBezTo>
                    <a:pt x="27854" y="11109"/>
                    <a:pt x="21550" y="14278"/>
                    <a:pt x="14111" y="14278"/>
                  </a:cubicBezTo>
                  <a:cubicBezTo>
                    <a:pt x="6672" y="14278"/>
                    <a:pt x="368" y="11109"/>
                    <a:pt x="368" y="7340"/>
                  </a:cubicBezTo>
                  <a:cubicBezTo>
                    <a:pt x="368" y="3570"/>
                    <a:pt x="6672" y="368"/>
                    <a:pt x="14111" y="368"/>
                  </a:cubicBezTo>
                  <a:close/>
                  <a:moveTo>
                    <a:pt x="14111" y="1"/>
                  </a:moveTo>
                  <a:cubicBezTo>
                    <a:pt x="6472" y="1"/>
                    <a:pt x="1" y="3370"/>
                    <a:pt x="1" y="7340"/>
                  </a:cubicBezTo>
                  <a:cubicBezTo>
                    <a:pt x="1" y="11309"/>
                    <a:pt x="6472" y="14645"/>
                    <a:pt x="14111" y="14645"/>
                  </a:cubicBezTo>
                  <a:cubicBezTo>
                    <a:pt x="21750" y="14645"/>
                    <a:pt x="28221" y="11309"/>
                    <a:pt x="28221" y="7340"/>
                  </a:cubicBezTo>
                  <a:cubicBezTo>
                    <a:pt x="28221" y="3370"/>
                    <a:pt x="21750" y="1"/>
                    <a:pt x="14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2098325" y="3401200"/>
              <a:ext cx="578775" cy="301075"/>
            </a:xfrm>
            <a:custGeom>
              <a:avLst/>
              <a:gdLst/>
              <a:ahLst/>
              <a:cxnLst/>
              <a:rect l="l" t="t" r="r" b="b"/>
              <a:pathLst>
                <a:path w="23151" h="12043" extrusionOk="0">
                  <a:moveTo>
                    <a:pt x="11576" y="368"/>
                  </a:moveTo>
                  <a:cubicBezTo>
                    <a:pt x="17647" y="368"/>
                    <a:pt x="22784" y="2970"/>
                    <a:pt x="22784" y="6039"/>
                  </a:cubicBezTo>
                  <a:cubicBezTo>
                    <a:pt x="22784" y="9107"/>
                    <a:pt x="17647" y="11676"/>
                    <a:pt x="11576" y="11676"/>
                  </a:cubicBezTo>
                  <a:cubicBezTo>
                    <a:pt x="5505" y="11676"/>
                    <a:pt x="368" y="9107"/>
                    <a:pt x="368" y="6039"/>
                  </a:cubicBezTo>
                  <a:cubicBezTo>
                    <a:pt x="368" y="2970"/>
                    <a:pt x="5505" y="368"/>
                    <a:pt x="11576" y="368"/>
                  </a:cubicBezTo>
                  <a:close/>
                  <a:moveTo>
                    <a:pt x="11576" y="1"/>
                  </a:moveTo>
                  <a:cubicBezTo>
                    <a:pt x="5305" y="1"/>
                    <a:pt x="1" y="2770"/>
                    <a:pt x="1" y="6039"/>
                  </a:cubicBezTo>
                  <a:cubicBezTo>
                    <a:pt x="1" y="9308"/>
                    <a:pt x="5305" y="12043"/>
                    <a:pt x="11576" y="12043"/>
                  </a:cubicBezTo>
                  <a:cubicBezTo>
                    <a:pt x="17847" y="12043"/>
                    <a:pt x="23151" y="9308"/>
                    <a:pt x="23151" y="6039"/>
                  </a:cubicBezTo>
                  <a:cubicBezTo>
                    <a:pt x="23151" y="2770"/>
                    <a:pt x="17847" y="1"/>
                    <a:pt x="11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2161725" y="3433725"/>
              <a:ext cx="452850" cy="236875"/>
            </a:xfrm>
            <a:custGeom>
              <a:avLst/>
              <a:gdLst/>
              <a:ahLst/>
              <a:cxnLst/>
              <a:rect l="l" t="t" r="r" b="b"/>
              <a:pathLst>
                <a:path w="18114" h="9475" extrusionOk="0">
                  <a:moveTo>
                    <a:pt x="9040" y="368"/>
                  </a:moveTo>
                  <a:cubicBezTo>
                    <a:pt x="13743" y="368"/>
                    <a:pt x="17713" y="2369"/>
                    <a:pt x="17713" y="4738"/>
                  </a:cubicBezTo>
                  <a:cubicBezTo>
                    <a:pt x="17713" y="7106"/>
                    <a:pt x="13743" y="9074"/>
                    <a:pt x="9040" y="9074"/>
                  </a:cubicBezTo>
                  <a:cubicBezTo>
                    <a:pt x="4337" y="9074"/>
                    <a:pt x="367" y="7073"/>
                    <a:pt x="367" y="4738"/>
                  </a:cubicBezTo>
                  <a:cubicBezTo>
                    <a:pt x="367" y="2369"/>
                    <a:pt x="4337" y="368"/>
                    <a:pt x="9040" y="368"/>
                  </a:cubicBezTo>
                  <a:close/>
                  <a:moveTo>
                    <a:pt x="9040" y="1"/>
                  </a:moveTo>
                  <a:cubicBezTo>
                    <a:pt x="4136" y="1"/>
                    <a:pt x="0" y="2169"/>
                    <a:pt x="0" y="4738"/>
                  </a:cubicBezTo>
                  <a:cubicBezTo>
                    <a:pt x="0" y="7306"/>
                    <a:pt x="4136" y="9474"/>
                    <a:pt x="9040" y="9474"/>
                  </a:cubicBezTo>
                  <a:cubicBezTo>
                    <a:pt x="13943" y="9474"/>
                    <a:pt x="18113" y="7306"/>
                    <a:pt x="18113" y="4738"/>
                  </a:cubicBezTo>
                  <a:cubicBezTo>
                    <a:pt x="18113" y="2169"/>
                    <a:pt x="13943" y="1"/>
                    <a:pt x="9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2224250" y="3466250"/>
              <a:ext cx="326925" cy="171825"/>
            </a:xfrm>
            <a:custGeom>
              <a:avLst/>
              <a:gdLst/>
              <a:ahLst/>
              <a:cxnLst/>
              <a:rect l="l" t="t" r="r" b="b"/>
              <a:pathLst>
                <a:path w="13077" h="6873" extrusionOk="0">
                  <a:moveTo>
                    <a:pt x="6539" y="368"/>
                  </a:moveTo>
                  <a:cubicBezTo>
                    <a:pt x="9808" y="368"/>
                    <a:pt x="12710" y="1802"/>
                    <a:pt x="12710" y="3437"/>
                  </a:cubicBezTo>
                  <a:cubicBezTo>
                    <a:pt x="12710" y="5071"/>
                    <a:pt x="9808" y="6472"/>
                    <a:pt x="6539" y="6472"/>
                  </a:cubicBezTo>
                  <a:cubicBezTo>
                    <a:pt x="3270" y="6472"/>
                    <a:pt x="401" y="5071"/>
                    <a:pt x="401" y="3437"/>
                  </a:cubicBezTo>
                  <a:cubicBezTo>
                    <a:pt x="401" y="1802"/>
                    <a:pt x="3270" y="368"/>
                    <a:pt x="6539" y="368"/>
                  </a:cubicBezTo>
                  <a:close/>
                  <a:moveTo>
                    <a:pt x="6539" y="1"/>
                  </a:moveTo>
                  <a:cubicBezTo>
                    <a:pt x="3003" y="1"/>
                    <a:pt x="1" y="1569"/>
                    <a:pt x="1" y="3437"/>
                  </a:cubicBezTo>
                  <a:cubicBezTo>
                    <a:pt x="1" y="5305"/>
                    <a:pt x="3003" y="6872"/>
                    <a:pt x="6539" y="6872"/>
                  </a:cubicBezTo>
                  <a:cubicBezTo>
                    <a:pt x="10075" y="6872"/>
                    <a:pt x="13077" y="5305"/>
                    <a:pt x="13077" y="3437"/>
                  </a:cubicBezTo>
                  <a:cubicBezTo>
                    <a:pt x="13077" y="1569"/>
                    <a:pt x="10075" y="1"/>
                    <a:pt x="6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2287650" y="3497950"/>
              <a:ext cx="200150" cy="107600"/>
            </a:xfrm>
            <a:custGeom>
              <a:avLst/>
              <a:gdLst/>
              <a:ahLst/>
              <a:cxnLst/>
              <a:rect l="l" t="t" r="r" b="b"/>
              <a:pathLst>
                <a:path w="8006" h="4304" extrusionOk="0">
                  <a:moveTo>
                    <a:pt x="4003" y="401"/>
                  </a:moveTo>
                  <a:cubicBezTo>
                    <a:pt x="5938" y="401"/>
                    <a:pt x="7639" y="1201"/>
                    <a:pt x="7639" y="2169"/>
                  </a:cubicBezTo>
                  <a:cubicBezTo>
                    <a:pt x="7639" y="3103"/>
                    <a:pt x="5938" y="3936"/>
                    <a:pt x="4003" y="3936"/>
                  </a:cubicBezTo>
                  <a:cubicBezTo>
                    <a:pt x="2068" y="3936"/>
                    <a:pt x="367" y="3103"/>
                    <a:pt x="367" y="2169"/>
                  </a:cubicBezTo>
                  <a:cubicBezTo>
                    <a:pt x="367" y="1201"/>
                    <a:pt x="2068" y="401"/>
                    <a:pt x="4003" y="401"/>
                  </a:cubicBezTo>
                  <a:close/>
                  <a:moveTo>
                    <a:pt x="4003" y="0"/>
                  </a:moveTo>
                  <a:cubicBezTo>
                    <a:pt x="1801" y="0"/>
                    <a:pt x="0" y="968"/>
                    <a:pt x="0" y="2169"/>
                  </a:cubicBezTo>
                  <a:cubicBezTo>
                    <a:pt x="0" y="3336"/>
                    <a:pt x="1801" y="4303"/>
                    <a:pt x="4003" y="4303"/>
                  </a:cubicBezTo>
                  <a:cubicBezTo>
                    <a:pt x="6204" y="4303"/>
                    <a:pt x="8006" y="3336"/>
                    <a:pt x="8006" y="2169"/>
                  </a:cubicBezTo>
                  <a:cubicBezTo>
                    <a:pt x="8006" y="968"/>
                    <a:pt x="6204" y="0"/>
                    <a:pt x="40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2506950" y="3168875"/>
              <a:ext cx="1029100" cy="575700"/>
            </a:xfrm>
            <a:custGeom>
              <a:avLst/>
              <a:gdLst/>
              <a:ahLst/>
              <a:cxnLst/>
              <a:rect l="l" t="t" r="r" b="b"/>
              <a:pathLst>
                <a:path w="41164" h="23028" extrusionOk="0">
                  <a:moveTo>
                    <a:pt x="15438" y="0"/>
                  </a:moveTo>
                  <a:cubicBezTo>
                    <a:pt x="9655" y="0"/>
                    <a:pt x="4857" y="1621"/>
                    <a:pt x="2603" y="4457"/>
                  </a:cubicBezTo>
                  <a:lnTo>
                    <a:pt x="2002" y="4290"/>
                  </a:lnTo>
                  <a:lnTo>
                    <a:pt x="1369" y="6959"/>
                  </a:lnTo>
                  <a:cubicBezTo>
                    <a:pt x="1" y="12796"/>
                    <a:pt x="7673" y="19568"/>
                    <a:pt x="18481" y="22070"/>
                  </a:cubicBezTo>
                  <a:cubicBezTo>
                    <a:pt x="21261" y="22720"/>
                    <a:pt x="23978" y="23028"/>
                    <a:pt x="26503" y="23028"/>
                  </a:cubicBezTo>
                  <a:cubicBezTo>
                    <a:pt x="33824" y="23028"/>
                    <a:pt x="39538" y="20439"/>
                    <a:pt x="40530" y="16099"/>
                  </a:cubicBezTo>
                  <a:lnTo>
                    <a:pt x="41164" y="13430"/>
                  </a:lnTo>
                  <a:lnTo>
                    <a:pt x="40530" y="13297"/>
                  </a:lnTo>
                  <a:cubicBezTo>
                    <a:pt x="39429" y="8226"/>
                    <a:pt x="32558" y="3089"/>
                    <a:pt x="23418" y="955"/>
                  </a:cubicBezTo>
                  <a:cubicBezTo>
                    <a:pt x="20657" y="307"/>
                    <a:pt x="17954" y="0"/>
                    <a:pt x="154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2521975" y="3105525"/>
              <a:ext cx="1047425" cy="576025"/>
            </a:xfrm>
            <a:custGeom>
              <a:avLst/>
              <a:gdLst/>
              <a:ahLst/>
              <a:cxnLst/>
              <a:rect l="l" t="t" r="r" b="b"/>
              <a:pathLst>
                <a:path w="41897" h="23041" extrusionOk="0">
                  <a:moveTo>
                    <a:pt x="15435" y="1"/>
                  </a:moveTo>
                  <a:cubicBezTo>
                    <a:pt x="8094" y="1"/>
                    <a:pt x="2362" y="2609"/>
                    <a:pt x="1368" y="6958"/>
                  </a:cubicBezTo>
                  <a:cubicBezTo>
                    <a:pt x="0" y="12795"/>
                    <a:pt x="7639" y="19567"/>
                    <a:pt x="18480" y="22102"/>
                  </a:cubicBezTo>
                  <a:cubicBezTo>
                    <a:pt x="21230" y="22739"/>
                    <a:pt x="23920" y="23040"/>
                    <a:pt x="26425" y="23040"/>
                  </a:cubicBezTo>
                  <a:cubicBezTo>
                    <a:pt x="33762" y="23040"/>
                    <a:pt x="39510" y="20450"/>
                    <a:pt x="40529" y="16098"/>
                  </a:cubicBezTo>
                  <a:cubicBezTo>
                    <a:pt x="41897" y="10260"/>
                    <a:pt x="34225" y="3489"/>
                    <a:pt x="23417" y="953"/>
                  </a:cubicBezTo>
                  <a:cubicBezTo>
                    <a:pt x="20652" y="307"/>
                    <a:pt x="17949" y="1"/>
                    <a:pt x="15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2548650" y="3129975"/>
              <a:ext cx="994075" cy="527825"/>
            </a:xfrm>
            <a:custGeom>
              <a:avLst/>
              <a:gdLst/>
              <a:ahLst/>
              <a:cxnLst/>
              <a:rect l="l" t="t" r="r" b="b"/>
              <a:pathLst>
                <a:path w="39763" h="21113" extrusionOk="0">
                  <a:moveTo>
                    <a:pt x="14372" y="361"/>
                  </a:moveTo>
                  <a:cubicBezTo>
                    <a:pt x="16795" y="361"/>
                    <a:pt x="19402" y="654"/>
                    <a:pt x="22050" y="1276"/>
                  </a:cubicBezTo>
                  <a:cubicBezTo>
                    <a:pt x="31957" y="3578"/>
                    <a:pt x="39362" y="9782"/>
                    <a:pt x="38161" y="14819"/>
                  </a:cubicBezTo>
                  <a:cubicBezTo>
                    <a:pt x="37305" y="18515"/>
                    <a:pt x="32031" y="20738"/>
                    <a:pt x="25371" y="20738"/>
                  </a:cubicBezTo>
                  <a:cubicBezTo>
                    <a:pt x="22953" y="20738"/>
                    <a:pt x="20352" y="20445"/>
                    <a:pt x="17713" y="19823"/>
                  </a:cubicBezTo>
                  <a:cubicBezTo>
                    <a:pt x="7806" y="17521"/>
                    <a:pt x="401" y="11317"/>
                    <a:pt x="1569" y="6280"/>
                  </a:cubicBezTo>
                  <a:cubicBezTo>
                    <a:pt x="2425" y="2585"/>
                    <a:pt x="7699" y="361"/>
                    <a:pt x="14372" y="361"/>
                  </a:cubicBezTo>
                  <a:close/>
                  <a:moveTo>
                    <a:pt x="14452" y="0"/>
                  </a:moveTo>
                  <a:cubicBezTo>
                    <a:pt x="7581" y="0"/>
                    <a:pt x="2114" y="2334"/>
                    <a:pt x="1202" y="6180"/>
                  </a:cubicBezTo>
                  <a:cubicBezTo>
                    <a:pt x="1" y="11417"/>
                    <a:pt x="7506" y="17855"/>
                    <a:pt x="17613" y="20223"/>
                  </a:cubicBezTo>
                  <a:cubicBezTo>
                    <a:pt x="20238" y="20828"/>
                    <a:pt x="22824" y="21112"/>
                    <a:pt x="25237" y="21112"/>
                  </a:cubicBezTo>
                  <a:cubicBezTo>
                    <a:pt x="32149" y="21112"/>
                    <a:pt x="37638" y="18776"/>
                    <a:pt x="38528" y="14919"/>
                  </a:cubicBezTo>
                  <a:cubicBezTo>
                    <a:pt x="39763" y="9682"/>
                    <a:pt x="32257" y="3244"/>
                    <a:pt x="22117" y="909"/>
                  </a:cubicBezTo>
                  <a:cubicBezTo>
                    <a:pt x="19479" y="291"/>
                    <a:pt x="16878" y="0"/>
                    <a:pt x="144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2613700" y="3164125"/>
              <a:ext cx="863975" cy="459200"/>
            </a:xfrm>
            <a:custGeom>
              <a:avLst/>
              <a:gdLst/>
              <a:ahLst/>
              <a:cxnLst/>
              <a:rect l="l" t="t" r="r" b="b"/>
              <a:pathLst>
                <a:path w="34559" h="18368" extrusionOk="0">
                  <a:moveTo>
                    <a:pt x="12504" y="379"/>
                  </a:moveTo>
                  <a:cubicBezTo>
                    <a:pt x="14601" y="379"/>
                    <a:pt x="16858" y="634"/>
                    <a:pt x="19148" y="1178"/>
                  </a:cubicBezTo>
                  <a:cubicBezTo>
                    <a:pt x="27754" y="3179"/>
                    <a:pt x="34125" y="8550"/>
                    <a:pt x="33124" y="12886"/>
                  </a:cubicBezTo>
                  <a:cubicBezTo>
                    <a:pt x="32364" y="16075"/>
                    <a:pt x="27779" y="18002"/>
                    <a:pt x="21996" y="18002"/>
                  </a:cubicBezTo>
                  <a:cubicBezTo>
                    <a:pt x="19915" y="18002"/>
                    <a:pt x="17680" y="17752"/>
                    <a:pt x="15412" y="17223"/>
                  </a:cubicBezTo>
                  <a:cubicBezTo>
                    <a:pt x="6806" y="15221"/>
                    <a:pt x="434" y="9851"/>
                    <a:pt x="1435" y="5481"/>
                  </a:cubicBezTo>
                  <a:cubicBezTo>
                    <a:pt x="2193" y="2303"/>
                    <a:pt x="6749" y="379"/>
                    <a:pt x="12504" y="379"/>
                  </a:cubicBezTo>
                  <a:close/>
                  <a:moveTo>
                    <a:pt x="12610" y="0"/>
                  </a:moveTo>
                  <a:cubicBezTo>
                    <a:pt x="6617" y="0"/>
                    <a:pt x="1858" y="2031"/>
                    <a:pt x="1068" y="5414"/>
                  </a:cubicBezTo>
                  <a:cubicBezTo>
                    <a:pt x="1" y="9951"/>
                    <a:pt x="6539" y="15522"/>
                    <a:pt x="15312" y="17590"/>
                  </a:cubicBezTo>
                  <a:cubicBezTo>
                    <a:pt x="17597" y="18118"/>
                    <a:pt x="19849" y="18367"/>
                    <a:pt x="21950" y="18367"/>
                  </a:cubicBezTo>
                  <a:cubicBezTo>
                    <a:pt x="27942" y="18367"/>
                    <a:pt x="32701" y="16337"/>
                    <a:pt x="33491" y="12953"/>
                  </a:cubicBezTo>
                  <a:cubicBezTo>
                    <a:pt x="34559" y="8416"/>
                    <a:pt x="28021" y="2846"/>
                    <a:pt x="19248" y="778"/>
                  </a:cubicBezTo>
                  <a:cubicBezTo>
                    <a:pt x="16962" y="250"/>
                    <a:pt x="14710" y="0"/>
                    <a:pt x="126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2679575" y="3198700"/>
              <a:ext cx="732225" cy="390025"/>
            </a:xfrm>
            <a:custGeom>
              <a:avLst/>
              <a:gdLst/>
              <a:ahLst/>
              <a:cxnLst/>
              <a:rect l="l" t="t" r="r" b="b"/>
              <a:pathLst>
                <a:path w="29289" h="15601" extrusionOk="0">
                  <a:moveTo>
                    <a:pt x="10643" y="366"/>
                  </a:moveTo>
                  <a:cubicBezTo>
                    <a:pt x="12402" y="366"/>
                    <a:pt x="14293" y="578"/>
                    <a:pt x="16212" y="1029"/>
                  </a:cubicBezTo>
                  <a:cubicBezTo>
                    <a:pt x="23484" y="2730"/>
                    <a:pt x="28888" y="7267"/>
                    <a:pt x="28021" y="10936"/>
                  </a:cubicBezTo>
                  <a:cubicBezTo>
                    <a:pt x="27385" y="13626"/>
                    <a:pt x="23541" y="15240"/>
                    <a:pt x="18682" y="15240"/>
                  </a:cubicBezTo>
                  <a:cubicBezTo>
                    <a:pt x="16913" y="15240"/>
                    <a:pt x="15009" y="15026"/>
                    <a:pt x="13077" y="14572"/>
                  </a:cubicBezTo>
                  <a:cubicBezTo>
                    <a:pt x="5805" y="12871"/>
                    <a:pt x="401" y="8334"/>
                    <a:pt x="1268" y="4665"/>
                  </a:cubicBezTo>
                  <a:cubicBezTo>
                    <a:pt x="1906" y="1993"/>
                    <a:pt x="5767" y="366"/>
                    <a:pt x="10643" y="366"/>
                  </a:cubicBezTo>
                  <a:close/>
                  <a:moveTo>
                    <a:pt x="10688" y="1"/>
                  </a:moveTo>
                  <a:cubicBezTo>
                    <a:pt x="5604" y="1"/>
                    <a:pt x="1569" y="1732"/>
                    <a:pt x="902" y="4598"/>
                  </a:cubicBezTo>
                  <a:cubicBezTo>
                    <a:pt x="1" y="8468"/>
                    <a:pt x="5538" y="13205"/>
                    <a:pt x="12977" y="14939"/>
                  </a:cubicBezTo>
                  <a:cubicBezTo>
                    <a:pt x="14905" y="15389"/>
                    <a:pt x="16809" y="15601"/>
                    <a:pt x="18587" y="15601"/>
                  </a:cubicBezTo>
                  <a:cubicBezTo>
                    <a:pt x="23667" y="15601"/>
                    <a:pt x="27721" y="13869"/>
                    <a:pt x="28388" y="11003"/>
                  </a:cubicBezTo>
                  <a:cubicBezTo>
                    <a:pt x="29288" y="7134"/>
                    <a:pt x="23751" y="2397"/>
                    <a:pt x="16313" y="662"/>
                  </a:cubicBezTo>
                  <a:cubicBezTo>
                    <a:pt x="14376" y="213"/>
                    <a:pt x="12468" y="1"/>
                    <a:pt x="10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2744625" y="3233300"/>
              <a:ext cx="601300" cy="320850"/>
            </a:xfrm>
            <a:custGeom>
              <a:avLst/>
              <a:gdLst/>
              <a:ahLst/>
              <a:cxnLst/>
              <a:rect l="l" t="t" r="r" b="b"/>
              <a:pathLst>
                <a:path w="24052" h="12834" extrusionOk="0">
                  <a:moveTo>
                    <a:pt x="8738" y="375"/>
                  </a:moveTo>
                  <a:cubicBezTo>
                    <a:pt x="10182" y="375"/>
                    <a:pt x="11736" y="548"/>
                    <a:pt x="13310" y="913"/>
                  </a:cubicBezTo>
                  <a:cubicBezTo>
                    <a:pt x="19248" y="2280"/>
                    <a:pt x="23651" y="5983"/>
                    <a:pt x="22950" y="8952"/>
                  </a:cubicBezTo>
                  <a:cubicBezTo>
                    <a:pt x="22437" y="11153"/>
                    <a:pt x="19304" y="12458"/>
                    <a:pt x="15329" y="12458"/>
                  </a:cubicBezTo>
                  <a:cubicBezTo>
                    <a:pt x="13883" y="12458"/>
                    <a:pt x="12325" y="12285"/>
                    <a:pt x="10742" y="11921"/>
                  </a:cubicBezTo>
                  <a:cubicBezTo>
                    <a:pt x="4838" y="10553"/>
                    <a:pt x="434" y="6850"/>
                    <a:pt x="1135" y="3882"/>
                  </a:cubicBezTo>
                  <a:cubicBezTo>
                    <a:pt x="1624" y="1680"/>
                    <a:pt x="4768" y="375"/>
                    <a:pt x="8738" y="375"/>
                  </a:cubicBezTo>
                  <a:close/>
                  <a:moveTo>
                    <a:pt x="8814" y="0"/>
                  </a:moveTo>
                  <a:cubicBezTo>
                    <a:pt x="4642" y="0"/>
                    <a:pt x="1312" y="1433"/>
                    <a:pt x="768" y="3781"/>
                  </a:cubicBezTo>
                  <a:cubicBezTo>
                    <a:pt x="1" y="6950"/>
                    <a:pt x="4571" y="10853"/>
                    <a:pt x="10675" y="12288"/>
                  </a:cubicBezTo>
                  <a:cubicBezTo>
                    <a:pt x="12255" y="12659"/>
                    <a:pt x="13814" y="12833"/>
                    <a:pt x="15271" y="12833"/>
                  </a:cubicBezTo>
                  <a:cubicBezTo>
                    <a:pt x="19444" y="12833"/>
                    <a:pt x="22773" y="11401"/>
                    <a:pt x="23317" y="9052"/>
                  </a:cubicBezTo>
                  <a:cubicBezTo>
                    <a:pt x="24051" y="5850"/>
                    <a:pt x="19515" y="1980"/>
                    <a:pt x="13410" y="546"/>
                  </a:cubicBezTo>
                  <a:cubicBezTo>
                    <a:pt x="11831" y="175"/>
                    <a:pt x="10271" y="0"/>
                    <a:pt x="88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2810500" y="3267875"/>
              <a:ext cx="470375" cy="251800"/>
            </a:xfrm>
            <a:custGeom>
              <a:avLst/>
              <a:gdLst/>
              <a:ahLst/>
              <a:cxnLst/>
              <a:rect l="l" t="t" r="r" b="b"/>
              <a:pathLst>
                <a:path w="18815" h="10072" extrusionOk="0">
                  <a:moveTo>
                    <a:pt x="6836" y="376"/>
                  </a:moveTo>
                  <a:cubicBezTo>
                    <a:pt x="7960" y="376"/>
                    <a:pt x="9174" y="511"/>
                    <a:pt x="10408" y="797"/>
                  </a:cubicBezTo>
                  <a:cubicBezTo>
                    <a:pt x="14978" y="1865"/>
                    <a:pt x="18414" y="4700"/>
                    <a:pt x="17847" y="7002"/>
                  </a:cubicBezTo>
                  <a:cubicBezTo>
                    <a:pt x="17456" y="8686"/>
                    <a:pt x="15048" y="9692"/>
                    <a:pt x="11980" y="9692"/>
                  </a:cubicBezTo>
                  <a:cubicBezTo>
                    <a:pt x="10855" y="9692"/>
                    <a:pt x="9642" y="9556"/>
                    <a:pt x="8407" y="9270"/>
                  </a:cubicBezTo>
                  <a:cubicBezTo>
                    <a:pt x="3837" y="8203"/>
                    <a:pt x="401" y="5367"/>
                    <a:pt x="968" y="3066"/>
                  </a:cubicBezTo>
                  <a:cubicBezTo>
                    <a:pt x="1359" y="1381"/>
                    <a:pt x="3768" y="376"/>
                    <a:pt x="6836" y="376"/>
                  </a:cubicBezTo>
                  <a:close/>
                  <a:moveTo>
                    <a:pt x="6892" y="1"/>
                  </a:moveTo>
                  <a:cubicBezTo>
                    <a:pt x="3626" y="1"/>
                    <a:pt x="1013" y="1134"/>
                    <a:pt x="568" y="2966"/>
                  </a:cubicBezTo>
                  <a:cubicBezTo>
                    <a:pt x="1" y="5467"/>
                    <a:pt x="3537" y="8536"/>
                    <a:pt x="8340" y="9637"/>
                  </a:cubicBezTo>
                  <a:cubicBezTo>
                    <a:pt x="9584" y="9933"/>
                    <a:pt x="10811" y="10072"/>
                    <a:pt x="11957" y="10072"/>
                  </a:cubicBezTo>
                  <a:cubicBezTo>
                    <a:pt x="15206" y="10072"/>
                    <a:pt x="17795" y="8952"/>
                    <a:pt x="18214" y="7102"/>
                  </a:cubicBezTo>
                  <a:cubicBezTo>
                    <a:pt x="18814" y="4600"/>
                    <a:pt x="15279" y="1531"/>
                    <a:pt x="10475" y="430"/>
                  </a:cubicBezTo>
                  <a:cubicBezTo>
                    <a:pt x="9244" y="138"/>
                    <a:pt x="8029" y="1"/>
                    <a:pt x="6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2876400" y="3302700"/>
              <a:ext cx="338600" cy="182375"/>
            </a:xfrm>
            <a:custGeom>
              <a:avLst/>
              <a:gdLst/>
              <a:ahLst/>
              <a:cxnLst/>
              <a:rect l="l" t="t" r="r" b="b"/>
              <a:pathLst>
                <a:path w="13544" h="7295" extrusionOk="0">
                  <a:moveTo>
                    <a:pt x="4937" y="366"/>
                  </a:moveTo>
                  <a:cubicBezTo>
                    <a:pt x="5741" y="366"/>
                    <a:pt x="6604" y="464"/>
                    <a:pt x="7472" y="672"/>
                  </a:cubicBezTo>
                  <a:cubicBezTo>
                    <a:pt x="10641" y="1406"/>
                    <a:pt x="13110" y="3441"/>
                    <a:pt x="12776" y="5042"/>
                  </a:cubicBezTo>
                  <a:cubicBezTo>
                    <a:pt x="12508" y="6209"/>
                    <a:pt x="10770" y="6915"/>
                    <a:pt x="8607" y="6915"/>
                  </a:cubicBezTo>
                  <a:cubicBezTo>
                    <a:pt x="7802" y="6915"/>
                    <a:pt x="6939" y="6817"/>
                    <a:pt x="6071" y="6609"/>
                  </a:cubicBezTo>
                  <a:cubicBezTo>
                    <a:pt x="2869" y="5876"/>
                    <a:pt x="400" y="3841"/>
                    <a:pt x="767" y="2240"/>
                  </a:cubicBezTo>
                  <a:cubicBezTo>
                    <a:pt x="1035" y="1073"/>
                    <a:pt x="2773" y="366"/>
                    <a:pt x="4937" y="366"/>
                  </a:cubicBezTo>
                  <a:close/>
                  <a:moveTo>
                    <a:pt x="4961" y="1"/>
                  </a:moveTo>
                  <a:cubicBezTo>
                    <a:pt x="2606" y="1"/>
                    <a:pt x="722" y="811"/>
                    <a:pt x="400" y="2173"/>
                  </a:cubicBezTo>
                  <a:cubicBezTo>
                    <a:pt x="0" y="3974"/>
                    <a:pt x="2535" y="6176"/>
                    <a:pt x="6004" y="6976"/>
                  </a:cubicBezTo>
                  <a:cubicBezTo>
                    <a:pt x="6897" y="7193"/>
                    <a:pt x="7777" y="7295"/>
                    <a:pt x="8600" y="7295"/>
                  </a:cubicBezTo>
                  <a:cubicBezTo>
                    <a:pt x="10947" y="7295"/>
                    <a:pt x="12822" y="6467"/>
                    <a:pt x="13143" y="5108"/>
                  </a:cubicBezTo>
                  <a:cubicBezTo>
                    <a:pt x="13543" y="3307"/>
                    <a:pt x="11008" y="1106"/>
                    <a:pt x="7539" y="305"/>
                  </a:cubicBezTo>
                  <a:cubicBezTo>
                    <a:pt x="6653" y="99"/>
                    <a:pt x="5779" y="1"/>
                    <a:pt x="49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2941450" y="3336475"/>
              <a:ext cx="208500" cy="113800"/>
            </a:xfrm>
            <a:custGeom>
              <a:avLst/>
              <a:gdLst/>
              <a:ahLst/>
              <a:cxnLst/>
              <a:rect l="l" t="t" r="r" b="b"/>
              <a:pathLst>
                <a:path w="8340" h="4552" extrusionOk="0">
                  <a:moveTo>
                    <a:pt x="3049" y="398"/>
                  </a:moveTo>
                  <a:cubicBezTo>
                    <a:pt x="3532" y="398"/>
                    <a:pt x="4051" y="459"/>
                    <a:pt x="4570" y="588"/>
                  </a:cubicBezTo>
                  <a:cubicBezTo>
                    <a:pt x="6438" y="1022"/>
                    <a:pt x="7906" y="2190"/>
                    <a:pt x="7706" y="3124"/>
                  </a:cubicBezTo>
                  <a:cubicBezTo>
                    <a:pt x="7534" y="3784"/>
                    <a:pt x="6501" y="4194"/>
                    <a:pt x="5225" y="4194"/>
                  </a:cubicBezTo>
                  <a:cubicBezTo>
                    <a:pt x="4762" y="4194"/>
                    <a:pt x="4267" y="4140"/>
                    <a:pt x="3769" y="4024"/>
                  </a:cubicBezTo>
                  <a:cubicBezTo>
                    <a:pt x="1901" y="3591"/>
                    <a:pt x="434" y="2390"/>
                    <a:pt x="634" y="1456"/>
                  </a:cubicBezTo>
                  <a:cubicBezTo>
                    <a:pt x="778" y="805"/>
                    <a:pt x="1793" y="398"/>
                    <a:pt x="3049" y="398"/>
                  </a:cubicBezTo>
                  <a:close/>
                  <a:moveTo>
                    <a:pt x="3078" y="1"/>
                  </a:moveTo>
                  <a:cubicBezTo>
                    <a:pt x="1610" y="1"/>
                    <a:pt x="466" y="519"/>
                    <a:pt x="267" y="1389"/>
                  </a:cubicBezTo>
                  <a:cubicBezTo>
                    <a:pt x="0" y="2523"/>
                    <a:pt x="1534" y="3891"/>
                    <a:pt x="3669" y="4358"/>
                  </a:cubicBezTo>
                  <a:cubicBezTo>
                    <a:pt x="4236" y="4489"/>
                    <a:pt x="4789" y="4551"/>
                    <a:pt x="5302" y="4551"/>
                  </a:cubicBezTo>
                  <a:cubicBezTo>
                    <a:pt x="6750" y="4551"/>
                    <a:pt x="7875" y="4053"/>
                    <a:pt x="8072" y="3190"/>
                  </a:cubicBezTo>
                  <a:cubicBezTo>
                    <a:pt x="8339" y="2056"/>
                    <a:pt x="6805" y="722"/>
                    <a:pt x="4670" y="188"/>
                  </a:cubicBezTo>
                  <a:cubicBezTo>
                    <a:pt x="4118" y="61"/>
                    <a:pt x="3580" y="1"/>
                    <a:pt x="30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10"/>
          <p:cNvGrpSpPr/>
          <p:nvPr/>
        </p:nvGrpSpPr>
        <p:grpSpPr>
          <a:xfrm rot="10800000">
            <a:off x="4197975" y="4615900"/>
            <a:ext cx="1600325" cy="939550"/>
            <a:chOff x="1939900" y="2001425"/>
            <a:chExt cx="1600325" cy="939550"/>
          </a:xfrm>
        </p:grpSpPr>
        <p:sp>
          <p:nvSpPr>
            <p:cNvPr id="538" name="Google Shape;538;p10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0"/>
          <p:cNvGrpSpPr/>
          <p:nvPr/>
        </p:nvGrpSpPr>
        <p:grpSpPr>
          <a:xfrm>
            <a:off x="48525" y="4668950"/>
            <a:ext cx="1614525" cy="779075"/>
            <a:chOff x="407100" y="684850"/>
            <a:chExt cx="1614525" cy="779075"/>
          </a:xfrm>
        </p:grpSpPr>
        <p:sp>
          <p:nvSpPr>
            <p:cNvPr id="561" name="Google Shape;561;p10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0"/>
          <p:cNvGrpSpPr/>
          <p:nvPr/>
        </p:nvGrpSpPr>
        <p:grpSpPr>
          <a:xfrm rot="-2257574">
            <a:off x="-288830" y="429433"/>
            <a:ext cx="1237131" cy="837811"/>
            <a:chOff x="7954342" y="56442"/>
            <a:chExt cx="1237147" cy="837822"/>
          </a:xfrm>
        </p:grpSpPr>
        <p:sp>
          <p:nvSpPr>
            <p:cNvPr id="567" name="Google Shape;567;p10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0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0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0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0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0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0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0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0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10"/>
          <p:cNvSpPr/>
          <p:nvPr/>
        </p:nvSpPr>
        <p:spPr>
          <a:xfrm>
            <a:off x="8178324" y="2636750"/>
            <a:ext cx="1422875" cy="2635200"/>
          </a:xfrm>
          <a:custGeom>
            <a:avLst/>
            <a:gdLst/>
            <a:ahLst/>
            <a:cxnLst/>
            <a:rect l="l" t="t" r="r" b="b"/>
            <a:pathLst>
              <a:path w="56915" h="105408" extrusionOk="0">
                <a:moveTo>
                  <a:pt x="56915" y="0"/>
                </a:moveTo>
                <a:cubicBezTo>
                  <a:pt x="51671" y="6993"/>
                  <a:pt x="26659" y="27432"/>
                  <a:pt x="25449" y="41955"/>
                </a:cubicBezTo>
                <a:cubicBezTo>
                  <a:pt x="24239" y="56478"/>
                  <a:pt x="53016" y="76850"/>
                  <a:pt x="49654" y="87137"/>
                </a:cubicBezTo>
                <a:cubicBezTo>
                  <a:pt x="46292" y="97424"/>
                  <a:pt x="13481" y="100719"/>
                  <a:pt x="5278" y="103677"/>
                </a:cubicBezTo>
                <a:cubicBezTo>
                  <a:pt x="-2925" y="106635"/>
                  <a:pt x="1244" y="104685"/>
                  <a:pt x="437" y="104887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7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590" name="Google Shape;1590;p2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53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2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3173" name="Google Shape;3173;p5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8" name="Google Shape;4758;p79"/>
          <p:cNvCxnSpPr/>
          <p:nvPr/>
        </p:nvCxnSpPr>
        <p:spPr>
          <a:xfrm>
            <a:off x="3488562" y="3627175"/>
            <a:ext cx="46701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59" name="Google Shape;4759;p79"/>
          <p:cNvPicPr preferRelativeResize="0"/>
          <p:nvPr/>
        </p:nvPicPr>
        <p:blipFill rotWithShape="1">
          <a:blip r:embed="rId3">
            <a:alphaModFix/>
          </a:blip>
          <a:srcRect l="17999" r="17992"/>
          <a:stretch/>
        </p:blipFill>
        <p:spPr>
          <a:xfrm>
            <a:off x="-938250" y="-222150"/>
            <a:ext cx="3987300" cy="5587800"/>
          </a:xfrm>
          <a:prstGeom prst="flowChartDelay">
            <a:avLst/>
          </a:prstGeom>
          <a:noFill/>
          <a:ln>
            <a:noFill/>
          </a:ln>
        </p:spPr>
      </p:pic>
      <p:cxnSp>
        <p:nvCxnSpPr>
          <p:cNvPr id="4760" name="Google Shape;4760;p79"/>
          <p:cNvCxnSpPr/>
          <p:nvPr/>
        </p:nvCxnSpPr>
        <p:spPr>
          <a:xfrm>
            <a:off x="3457550" y="623575"/>
            <a:ext cx="47322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61" name="Google Shape;4761;p79"/>
          <p:cNvGrpSpPr/>
          <p:nvPr/>
        </p:nvGrpSpPr>
        <p:grpSpPr>
          <a:xfrm>
            <a:off x="1293688" y="4697119"/>
            <a:ext cx="941225" cy="660534"/>
            <a:chOff x="8145313" y="-97619"/>
            <a:chExt cx="941225" cy="660534"/>
          </a:xfrm>
        </p:grpSpPr>
        <p:sp>
          <p:nvSpPr>
            <p:cNvPr id="4762" name="Google Shape;4762;p79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79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79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79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79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79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79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79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0" name="Google Shape;4770;p79"/>
          <p:cNvSpPr txBox="1">
            <a:spLocks noGrp="1"/>
          </p:cNvSpPr>
          <p:nvPr>
            <p:ph type="ctrTitle"/>
          </p:nvPr>
        </p:nvSpPr>
        <p:spPr>
          <a:xfrm>
            <a:off x="2802500" y="768450"/>
            <a:ext cx="6056400" cy="27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/>
              <a:t>Factors Affecting Foreign Consumer Preferences for</a:t>
            </a:r>
            <a:endParaRPr sz="4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/>
              <a:t>Convenience Food in Taiwan</a:t>
            </a:r>
            <a:endParaRPr sz="4400"/>
          </a:p>
        </p:txBody>
      </p:sp>
      <p:sp>
        <p:nvSpPr>
          <p:cNvPr id="4771" name="Google Shape;4771;p79"/>
          <p:cNvSpPr txBox="1"/>
          <p:nvPr/>
        </p:nvSpPr>
        <p:spPr>
          <a:xfrm>
            <a:off x="3457550" y="3780500"/>
            <a:ext cx="45765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b="1" dirty="0">
                <a:latin typeface="Catamaran" panose="020B0604020202020204" charset="0"/>
              </a:rPr>
              <a:t>Pham Cat Ngoc </a:t>
            </a:r>
            <a:r>
              <a:rPr lang="en-US" sz="1500" b="1" dirty="0" err="1">
                <a:latin typeface="Catamaran" panose="020B0604020202020204" charset="0"/>
              </a:rPr>
              <a:t>Tuyen</a:t>
            </a:r>
            <a:r>
              <a:rPr lang="en-US" sz="1500" b="1" dirty="0">
                <a:latin typeface="Catamaran" panose="020B0604020202020204" charset="0"/>
              </a:rPr>
              <a:t> (</a:t>
            </a:r>
            <a:r>
              <a:rPr lang="en-US" sz="1500" b="1" dirty="0" err="1">
                <a:latin typeface="Catamaran" panose="020B0604020202020204" charset="0"/>
              </a:rPr>
              <a:t>Sinie</a:t>
            </a:r>
            <a:r>
              <a:rPr lang="en-US" sz="1500" b="1" dirty="0">
                <a:latin typeface="Catamaran" panose="020B0604020202020204" charset="0"/>
              </a:rPr>
              <a:t>)</a:t>
            </a:r>
            <a:endParaRPr lang="en-US" sz="1600" dirty="0"/>
          </a:p>
          <a:p>
            <a:r>
              <a:rPr lang="en-US" sz="1500" b="1" dirty="0">
                <a:latin typeface="Catamaran" panose="020B0604020202020204" charset="0"/>
              </a:rPr>
              <a:t>Trinh </a:t>
            </a:r>
            <a:r>
              <a:rPr lang="en-US" sz="1500" b="1" dirty="0" err="1">
                <a:latin typeface="Catamaran" panose="020B0604020202020204" charset="0"/>
              </a:rPr>
              <a:t>Thi</a:t>
            </a:r>
            <a:r>
              <a:rPr lang="en-US" sz="1500" b="1" dirty="0">
                <a:latin typeface="Catamaran" panose="020B0604020202020204" charset="0"/>
              </a:rPr>
              <a:t> Cam </a:t>
            </a:r>
            <a:r>
              <a:rPr lang="en-US" sz="1500" b="1" dirty="0" err="1">
                <a:latin typeface="Catamaran" panose="020B0604020202020204" charset="0"/>
              </a:rPr>
              <a:t>Tu</a:t>
            </a:r>
            <a:r>
              <a:rPr lang="en-US" sz="1500" b="1" dirty="0">
                <a:latin typeface="Catamaran" panose="020B0604020202020204" charset="0"/>
              </a:rPr>
              <a:t> (Florence)</a:t>
            </a:r>
            <a:endParaRPr lang="en-US" sz="1600" dirty="0"/>
          </a:p>
          <a:p>
            <a:r>
              <a:rPr lang="en-US" sz="1500" b="1" dirty="0" err="1">
                <a:latin typeface="Catamaran" panose="020B0604020202020204" charset="0"/>
              </a:rPr>
              <a:t>Giang</a:t>
            </a:r>
            <a:r>
              <a:rPr lang="en-US" sz="1500" b="1" dirty="0">
                <a:latin typeface="Catamaran" panose="020B0604020202020204" charset="0"/>
              </a:rPr>
              <a:t> </a:t>
            </a:r>
            <a:r>
              <a:rPr lang="en-US" sz="1500" b="1" dirty="0" err="1">
                <a:latin typeface="Catamaran" panose="020B0604020202020204" charset="0"/>
              </a:rPr>
              <a:t>Thi</a:t>
            </a:r>
            <a:r>
              <a:rPr lang="en-US" sz="1500" b="1" dirty="0">
                <a:latin typeface="Catamaran" panose="020B0604020202020204" charset="0"/>
              </a:rPr>
              <a:t> Ngoc Tram (</a:t>
            </a:r>
            <a:r>
              <a:rPr lang="en-US" sz="1500" b="1" dirty="0" err="1">
                <a:latin typeface="Catamaran" panose="020B0604020202020204" charset="0"/>
              </a:rPr>
              <a:t>Nilla</a:t>
            </a:r>
            <a:r>
              <a:rPr lang="en-US" sz="1500" b="1" dirty="0">
                <a:latin typeface="Catamaran" panose="020B0604020202020204" charset="0"/>
              </a:rPr>
              <a:t>)</a:t>
            </a:r>
            <a:endParaRPr lang="en-US" sz="1600" dirty="0"/>
          </a:p>
          <a:p>
            <a:r>
              <a:rPr lang="en-US" sz="1500" b="1" dirty="0">
                <a:latin typeface="Catamaran" panose="020B0604020202020204" charset="0"/>
              </a:rPr>
              <a:t>Tracy </a:t>
            </a:r>
            <a:r>
              <a:rPr lang="en-US" sz="1500" b="1" dirty="0" smtClean="0">
                <a:latin typeface="Catamaran" panose="020B0604020202020204" charset="0"/>
              </a:rPr>
              <a:t>Wang</a:t>
            </a:r>
            <a:endParaRPr lang="en-US" sz="1600" dirty="0"/>
          </a:p>
        </p:txBody>
      </p:sp>
      <p:sp>
        <p:nvSpPr>
          <p:cNvPr id="4772" name="Google Shape;4772;p79"/>
          <p:cNvSpPr txBox="1"/>
          <p:nvPr/>
        </p:nvSpPr>
        <p:spPr>
          <a:xfrm>
            <a:off x="6144000" y="47686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 March 11th, 202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Google Shape;5033;p88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Literature Review And Hypotheses Proposal</a:t>
            </a:r>
            <a:endParaRPr/>
          </a:p>
        </p:txBody>
      </p:sp>
      <p:sp>
        <p:nvSpPr>
          <p:cNvPr id="5034" name="Google Shape;5034;p88"/>
          <p:cNvSpPr txBox="1">
            <a:spLocks noGrp="1"/>
          </p:cNvSpPr>
          <p:nvPr>
            <p:ph type="subTitle" idx="1"/>
          </p:nvPr>
        </p:nvSpPr>
        <p:spPr>
          <a:xfrm>
            <a:off x="3887175" y="1166125"/>
            <a:ext cx="26394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/>
              <a:t>2.3. Sensory Appeal</a:t>
            </a:r>
            <a:endParaRPr sz="2200"/>
          </a:p>
        </p:txBody>
      </p:sp>
      <p:sp>
        <p:nvSpPr>
          <p:cNvPr id="5035" name="Google Shape;5035;p88"/>
          <p:cNvSpPr txBox="1">
            <a:spLocks noGrp="1"/>
          </p:cNvSpPr>
          <p:nvPr>
            <p:ph type="subTitle" idx="2"/>
          </p:nvPr>
        </p:nvSpPr>
        <p:spPr>
          <a:xfrm>
            <a:off x="3767775" y="1603200"/>
            <a:ext cx="5259300" cy="3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28575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000000"/>
                </a:solidFill>
              </a:rPr>
              <a:t>Braghieri et al., (2016) </a:t>
            </a:r>
            <a:r>
              <a:rPr lang="en" sz="1700">
                <a:solidFill>
                  <a:srgbClr val="000000"/>
                </a:solidFill>
              </a:rPr>
              <a:t>&amp;</a:t>
            </a:r>
            <a:r>
              <a:rPr lang="en" sz="1700" b="1">
                <a:solidFill>
                  <a:srgbClr val="000000"/>
                </a:solidFill>
              </a:rPr>
              <a:t> Wang et al., (2015)</a:t>
            </a:r>
            <a:r>
              <a:rPr lang="en" sz="1700" b="1"/>
              <a:t>: Sensory appeal</a:t>
            </a:r>
            <a:r>
              <a:rPr lang="en" sz="1700"/>
              <a:t> has been</a:t>
            </a:r>
            <a:r>
              <a:rPr lang="en" sz="1700" b="1"/>
              <a:t> a meaningful factor</a:t>
            </a:r>
            <a:r>
              <a:rPr lang="en" sz="1700"/>
              <a:t> structuring perception, purchase decision, consumption, and satisfaction of customer.</a:t>
            </a:r>
            <a:endParaRPr sz="1700"/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28575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Pula et al., (2014) </a:t>
            </a:r>
            <a:r>
              <a:rPr lang="en" sz="1700"/>
              <a:t>&amp;</a:t>
            </a:r>
            <a:r>
              <a:rPr lang="en" sz="1700" b="1"/>
              <a:t> Tan et al., (2017)</a:t>
            </a:r>
            <a:r>
              <a:rPr lang="en" sz="1700"/>
              <a:t>: </a:t>
            </a:r>
            <a:r>
              <a:rPr lang="en" sz="1700" b="1"/>
              <a:t>Taste, ﬂavor, appearance, freshness, texture, smell, </a:t>
            </a:r>
            <a:r>
              <a:rPr lang="en" sz="1700"/>
              <a:t>and</a:t>
            </a:r>
            <a:r>
              <a:rPr lang="en" sz="1700" b="1"/>
              <a:t> overall liking</a:t>
            </a:r>
            <a:r>
              <a:rPr lang="en" sz="1700"/>
              <a:t> can affect</a:t>
            </a:r>
            <a:r>
              <a:rPr lang="en" sz="1700" b="1"/>
              <a:t> </a:t>
            </a:r>
            <a:r>
              <a:rPr lang="en" sz="1700"/>
              <a:t>consumers’ purchase intention and consumption of convenience food.</a:t>
            </a:r>
            <a:endParaRPr sz="1700" i="1">
              <a:highlight>
                <a:srgbClr val="FF0000"/>
              </a:highlight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28575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 b="1"/>
              <a:t>Hypothesis 3. </a:t>
            </a:r>
            <a:r>
              <a:rPr lang="en" sz="1700"/>
              <a:t>Sensory appeal has a positive impact on repurchase intention of convenience food.</a:t>
            </a:r>
            <a:endParaRPr sz="1700"/>
          </a:p>
        </p:txBody>
      </p:sp>
      <p:cxnSp>
        <p:nvCxnSpPr>
          <p:cNvPr id="5036" name="Google Shape;5036;p88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37" name="Google Shape;5037;p88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38" name="Google Shape;5038;p88"/>
          <p:cNvSpPr/>
          <p:nvPr/>
        </p:nvSpPr>
        <p:spPr>
          <a:xfrm>
            <a:off x="2517775" y="4522325"/>
            <a:ext cx="313800" cy="292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9" name="Google Shape;5039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1700" y="1603200"/>
            <a:ext cx="3737700" cy="35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0" name="Google Shape;5040;p88"/>
          <p:cNvSpPr/>
          <p:nvPr/>
        </p:nvSpPr>
        <p:spPr>
          <a:xfrm>
            <a:off x="3716375" y="4303574"/>
            <a:ext cx="313800" cy="292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1" name="Google Shape;5041;p88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042" name="Google Shape;5042;p88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88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88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5" name="Google Shape;5045;p88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046" name="Google Shape;5046;p88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88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88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9" name="Google Shape;5049;p88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050" name="Google Shape;5050;p88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88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88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89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Literature Review And Hypotheses Proposal</a:t>
            </a:r>
            <a:endParaRPr/>
          </a:p>
        </p:txBody>
      </p:sp>
      <p:sp>
        <p:nvSpPr>
          <p:cNvPr id="5058" name="Google Shape;5058;p89"/>
          <p:cNvSpPr txBox="1">
            <a:spLocks noGrp="1"/>
          </p:cNvSpPr>
          <p:nvPr>
            <p:ph type="subTitle" idx="1"/>
          </p:nvPr>
        </p:nvSpPr>
        <p:spPr>
          <a:xfrm>
            <a:off x="3124050" y="1235300"/>
            <a:ext cx="40398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100"/>
              <a:t>2.4. Nutritional Quality</a:t>
            </a:r>
            <a:endParaRPr sz="2100"/>
          </a:p>
        </p:txBody>
      </p:sp>
      <p:sp>
        <p:nvSpPr>
          <p:cNvPr id="5059" name="Google Shape;5059;p89"/>
          <p:cNvSpPr txBox="1">
            <a:spLocks noGrp="1"/>
          </p:cNvSpPr>
          <p:nvPr>
            <p:ph type="subTitle" idx="2"/>
          </p:nvPr>
        </p:nvSpPr>
        <p:spPr>
          <a:xfrm>
            <a:off x="3073700" y="1603200"/>
            <a:ext cx="59742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Pearcey &amp; Zhan (2018) </a:t>
            </a:r>
            <a:r>
              <a:rPr lang="en" sz="1600">
                <a:solidFill>
                  <a:srgbClr val="000000"/>
                </a:solidFill>
              </a:rPr>
              <a:t>and</a:t>
            </a:r>
            <a:r>
              <a:rPr lang="en" sz="1600" b="1">
                <a:solidFill>
                  <a:srgbClr val="000000"/>
                </a:solidFill>
              </a:rPr>
              <a:t> Prescott et al., (2002)</a:t>
            </a:r>
            <a:r>
              <a:rPr lang="en" sz="1600" b="1"/>
              <a:t>: Nutritional quality</a:t>
            </a:r>
            <a:r>
              <a:rPr lang="en" sz="1600"/>
              <a:t> is another </a:t>
            </a:r>
            <a:r>
              <a:rPr lang="en" sz="1600" b="1"/>
              <a:t>significant aspect</a:t>
            </a:r>
            <a:r>
              <a:rPr lang="en" sz="1600"/>
              <a:t> that motivates consumers to choose convenience foods, as well as being directly linked to perception, shopping, and consumption.</a:t>
            </a:r>
            <a:endParaRPr sz="16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Georgescu et al., (2016):</a:t>
            </a:r>
            <a:r>
              <a:rPr lang="en" sz="1600" i="1"/>
              <a:t> </a:t>
            </a:r>
            <a:r>
              <a:rPr lang="en" sz="1600" b="1"/>
              <a:t>Nutritional value, natural ingredients, protein content, vitamin content, </a:t>
            </a:r>
            <a:r>
              <a:rPr lang="en" sz="1600"/>
              <a:t>and</a:t>
            </a:r>
            <a:r>
              <a:rPr lang="en" sz="1600" b="1"/>
              <a:t> nutritional quality certification</a:t>
            </a:r>
            <a:r>
              <a:rPr lang="en" sz="1600"/>
              <a:t> are motives for consumers' purchase intention and consumption of convenience food.</a:t>
            </a:r>
            <a:endParaRPr sz="1600" baseline="300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b="1"/>
              <a:t>Hypothesis 4. </a:t>
            </a:r>
            <a:r>
              <a:rPr lang="en" sz="1600"/>
              <a:t>Nutritional quality attribute has a positive impact on repurchase intention of convenience food.</a:t>
            </a:r>
            <a:endParaRPr sz="1600"/>
          </a:p>
        </p:txBody>
      </p:sp>
      <p:cxnSp>
        <p:nvCxnSpPr>
          <p:cNvPr id="5060" name="Google Shape;5060;p89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1" name="Google Shape;5061;p89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2" name="Google Shape;5062;p89"/>
          <p:cNvSpPr/>
          <p:nvPr/>
        </p:nvSpPr>
        <p:spPr>
          <a:xfrm>
            <a:off x="3227075" y="4197516"/>
            <a:ext cx="313800" cy="292500"/>
          </a:xfrm>
          <a:prstGeom prst="stripedRightArrow">
            <a:avLst>
              <a:gd name="adj1" fmla="val 50000"/>
              <a:gd name="adj2" fmla="val 4237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3" name="Google Shape;50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3200"/>
            <a:ext cx="2991224" cy="3245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4" name="Google Shape;5064;p89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065" name="Google Shape;5065;p89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89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89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8" name="Google Shape;5068;p89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069" name="Google Shape;5069;p89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89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89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2" name="Google Shape;5072;p89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073" name="Google Shape;5073;p89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89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89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p90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Literature Review And Hypotheses Proposal</a:t>
            </a:r>
            <a:endParaRPr/>
          </a:p>
        </p:txBody>
      </p:sp>
      <p:cxnSp>
        <p:nvCxnSpPr>
          <p:cNvPr id="5081" name="Google Shape;5081;p90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82" name="Google Shape;5082;p90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3" name="Google Shape;5083;p90"/>
          <p:cNvSpPr txBox="1">
            <a:spLocks noGrp="1"/>
          </p:cNvSpPr>
          <p:nvPr>
            <p:ph type="subTitle" idx="1"/>
          </p:nvPr>
        </p:nvSpPr>
        <p:spPr>
          <a:xfrm>
            <a:off x="3565475" y="1244300"/>
            <a:ext cx="3672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/>
              <a:t>2.5. </a:t>
            </a:r>
            <a:r>
              <a:rPr lang="en" sz="2200">
                <a:solidFill>
                  <a:srgbClr val="000000"/>
                </a:solidFill>
              </a:rPr>
              <a:t>Convenience</a:t>
            </a:r>
            <a:endParaRPr sz="2200"/>
          </a:p>
        </p:txBody>
      </p:sp>
      <p:sp>
        <p:nvSpPr>
          <p:cNvPr id="5084" name="Google Shape;5084;p90"/>
          <p:cNvSpPr txBox="1"/>
          <p:nvPr/>
        </p:nvSpPr>
        <p:spPr>
          <a:xfrm>
            <a:off x="3185275" y="1772350"/>
            <a:ext cx="57633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Steptoe et al., 1995 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and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 Lindeman &amp; Vaananen, (2000): Convenience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 plays a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central role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 in food choice. 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Scholderer &amp; Grunert, (2005): 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The obvious advantage of using convenience food products is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saving time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Hypothesis 5.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 Convenience has a positive impact </a:t>
            </a:r>
            <a:r>
              <a:rPr lang="en"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on repurchase intention of convenience food.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085" name="Google Shape;5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4300"/>
            <a:ext cx="2924974" cy="3899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6" name="Google Shape;5086;p90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087" name="Google Shape;5087;p90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90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90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0" name="Google Shape;5090;p90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091" name="Google Shape;5091;p90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90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90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4" name="Google Shape;5094;p90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095" name="Google Shape;5095;p90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90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90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8" name="Google Shape;5098;p90"/>
          <p:cNvSpPr/>
          <p:nvPr/>
        </p:nvSpPr>
        <p:spPr>
          <a:xfrm>
            <a:off x="3247225" y="4407225"/>
            <a:ext cx="387600" cy="292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91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Literature Review And Hypotheses Proposal</a:t>
            </a:r>
            <a:endParaRPr/>
          </a:p>
        </p:txBody>
      </p:sp>
      <p:sp>
        <p:nvSpPr>
          <p:cNvPr id="5104" name="Google Shape;5104;p91"/>
          <p:cNvSpPr txBox="1">
            <a:spLocks noGrp="1"/>
          </p:cNvSpPr>
          <p:nvPr>
            <p:ph type="body" idx="1"/>
          </p:nvPr>
        </p:nvSpPr>
        <p:spPr>
          <a:xfrm>
            <a:off x="371825" y="1719775"/>
            <a:ext cx="33216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300"/>
              <a:t>Based on previous studies, there are</a:t>
            </a:r>
            <a:r>
              <a:rPr lang="en" sz="2300" b="1"/>
              <a:t> 5 factors</a:t>
            </a:r>
            <a:r>
              <a:rPr lang="en" sz="2300"/>
              <a:t> that have the most influence on </a:t>
            </a:r>
            <a:r>
              <a:rPr lang="en" sz="2300" b="1"/>
              <a:t>customer repurchase intention</a:t>
            </a:r>
            <a:r>
              <a:rPr lang="en" sz="2300"/>
              <a:t> of convenience products.</a:t>
            </a:r>
            <a:endParaRPr sz="1700"/>
          </a:p>
        </p:txBody>
      </p:sp>
      <p:cxnSp>
        <p:nvCxnSpPr>
          <p:cNvPr id="5105" name="Google Shape;5105;p91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06" name="Google Shape;5106;p91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7" name="Google Shape;5107;p91"/>
          <p:cNvSpPr txBox="1"/>
          <p:nvPr/>
        </p:nvSpPr>
        <p:spPr>
          <a:xfrm>
            <a:off x="4437050" y="4690025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Figure 3. The proposal research framework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108" name="Google Shape;5108;p91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109" name="Google Shape;5109;p91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91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91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2" name="Google Shape;5112;p91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113" name="Google Shape;5113;p91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91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91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16" name="Google Shape;51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375" y="1369500"/>
            <a:ext cx="4871050" cy="33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Google Shape;5121;p92"/>
          <p:cNvSpPr txBox="1">
            <a:spLocks noGrp="1"/>
          </p:cNvSpPr>
          <p:nvPr>
            <p:ph type="subTitle" idx="1"/>
          </p:nvPr>
        </p:nvSpPr>
        <p:spPr>
          <a:xfrm>
            <a:off x="4487250" y="3697150"/>
            <a:ext cx="43434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Development of Questionnaire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Participants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Analysis Methods</a:t>
            </a:r>
            <a:endParaRPr sz="2000"/>
          </a:p>
        </p:txBody>
      </p:sp>
      <p:pic>
        <p:nvPicPr>
          <p:cNvPr id="5122" name="Google Shape;5122;p92"/>
          <p:cNvPicPr preferRelativeResize="0"/>
          <p:nvPr/>
        </p:nvPicPr>
        <p:blipFill rotWithShape="1">
          <a:blip r:embed="rId3">
            <a:alphaModFix/>
          </a:blip>
          <a:srcRect l="18373" r="18378"/>
          <a:stretch/>
        </p:blipFill>
        <p:spPr>
          <a:xfrm rot="-5400000">
            <a:off x="-1114844" y="-389025"/>
            <a:ext cx="5457618" cy="5921532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123" name="Google Shape;5123;p92"/>
          <p:cNvGrpSpPr/>
          <p:nvPr/>
        </p:nvGrpSpPr>
        <p:grpSpPr>
          <a:xfrm>
            <a:off x="3418025" y="4307950"/>
            <a:ext cx="1697075" cy="1035325"/>
            <a:chOff x="1894025" y="3393550"/>
            <a:chExt cx="1697075" cy="1035325"/>
          </a:xfrm>
        </p:grpSpPr>
        <p:sp>
          <p:nvSpPr>
            <p:cNvPr id="5124" name="Google Shape;5124;p92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92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92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92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92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9" name="Google Shape;5129;p92"/>
          <p:cNvSpPr txBox="1">
            <a:spLocks noGrp="1"/>
          </p:cNvSpPr>
          <p:nvPr>
            <p:ph type="title"/>
          </p:nvPr>
        </p:nvSpPr>
        <p:spPr>
          <a:xfrm>
            <a:off x="4396043" y="2211010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/>
              <a:t>METHODOLOGY</a:t>
            </a:r>
            <a:endParaRPr sz="5000"/>
          </a:p>
        </p:txBody>
      </p:sp>
      <p:cxnSp>
        <p:nvCxnSpPr>
          <p:cNvPr id="5130" name="Google Shape;5130;p92"/>
          <p:cNvCxnSpPr/>
          <p:nvPr/>
        </p:nvCxnSpPr>
        <p:spPr>
          <a:xfrm>
            <a:off x="4845313" y="2044360"/>
            <a:ext cx="3635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1" name="Google Shape;5131;p92"/>
          <p:cNvCxnSpPr/>
          <p:nvPr/>
        </p:nvCxnSpPr>
        <p:spPr>
          <a:xfrm>
            <a:off x="4869126" y="3564285"/>
            <a:ext cx="35880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2" name="Google Shape;5132;p92"/>
          <p:cNvSpPr/>
          <p:nvPr/>
        </p:nvSpPr>
        <p:spPr>
          <a:xfrm>
            <a:off x="6174685" y="987025"/>
            <a:ext cx="955869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1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93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3.1. Development of Questionnaire</a:t>
            </a:r>
            <a:endParaRPr/>
          </a:p>
        </p:txBody>
      </p:sp>
      <p:cxnSp>
        <p:nvCxnSpPr>
          <p:cNvPr id="5138" name="Google Shape;5138;p93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9" name="Google Shape;5139;p93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40" name="Google Shape;5140;p93"/>
          <p:cNvGrpSpPr/>
          <p:nvPr/>
        </p:nvGrpSpPr>
        <p:grpSpPr>
          <a:xfrm rot="-1383293">
            <a:off x="6171817" y="1971041"/>
            <a:ext cx="312121" cy="288793"/>
            <a:chOff x="4311445" y="3671963"/>
            <a:chExt cx="312132" cy="288803"/>
          </a:xfrm>
        </p:grpSpPr>
        <p:sp>
          <p:nvSpPr>
            <p:cNvPr id="5141" name="Google Shape;5141;p93"/>
            <p:cNvSpPr/>
            <p:nvPr/>
          </p:nvSpPr>
          <p:spPr>
            <a:xfrm rot="-850023" flipH="1">
              <a:off x="4318393" y="3724093"/>
              <a:ext cx="127477" cy="7261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93"/>
            <p:cNvSpPr/>
            <p:nvPr/>
          </p:nvSpPr>
          <p:spPr>
            <a:xfrm rot="-4846419" flipH="1">
              <a:off x="4355562" y="3849990"/>
              <a:ext cx="119749" cy="890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93"/>
            <p:cNvSpPr/>
            <p:nvPr/>
          </p:nvSpPr>
          <p:spPr>
            <a:xfrm rot="-3046355" flipH="1">
              <a:off x="4461764" y="3716076"/>
              <a:ext cx="156072" cy="8888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4" name="Google Shape;5144;p93"/>
          <p:cNvGrpSpPr/>
          <p:nvPr/>
        </p:nvGrpSpPr>
        <p:grpSpPr>
          <a:xfrm>
            <a:off x="3752859" y="1920256"/>
            <a:ext cx="277897" cy="198993"/>
            <a:chOff x="4033784" y="1920256"/>
            <a:chExt cx="277897" cy="198993"/>
          </a:xfrm>
        </p:grpSpPr>
        <p:sp>
          <p:nvSpPr>
            <p:cNvPr id="5145" name="Google Shape;5145;p93"/>
            <p:cNvSpPr/>
            <p:nvPr/>
          </p:nvSpPr>
          <p:spPr>
            <a:xfrm rot="-2871241" flipH="1">
              <a:off x="4170500" y="198949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93"/>
            <p:cNvSpPr/>
            <p:nvPr/>
          </p:nvSpPr>
          <p:spPr>
            <a:xfrm rot="-6087525" flipH="1">
              <a:off x="4024179" y="2042196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93"/>
            <p:cNvSpPr/>
            <p:nvPr/>
          </p:nvSpPr>
          <p:spPr>
            <a:xfrm rot="-421858" flipH="1">
              <a:off x="4074858" y="1925601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8" name="Google Shape;5148;p93"/>
          <p:cNvGrpSpPr/>
          <p:nvPr/>
        </p:nvGrpSpPr>
        <p:grpSpPr>
          <a:xfrm>
            <a:off x="432021" y="4624310"/>
            <a:ext cx="330982" cy="309168"/>
            <a:chOff x="3919421" y="3523410"/>
            <a:chExt cx="330982" cy="309168"/>
          </a:xfrm>
        </p:grpSpPr>
        <p:sp>
          <p:nvSpPr>
            <p:cNvPr id="5149" name="Google Shape;5149;p93"/>
            <p:cNvSpPr/>
            <p:nvPr/>
          </p:nvSpPr>
          <p:spPr>
            <a:xfrm rot="-2011942" flipH="1">
              <a:off x="4152249" y="3626493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93"/>
            <p:cNvSpPr/>
            <p:nvPr/>
          </p:nvSpPr>
          <p:spPr>
            <a:xfrm rot="-2700000" flipH="1">
              <a:off x="3991512" y="3736638"/>
              <a:ext cx="156129" cy="477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93"/>
            <p:cNvSpPr/>
            <p:nvPr/>
          </p:nvSpPr>
          <p:spPr>
            <a:xfrm rot="-3046355" flipH="1">
              <a:off x="3925162" y="3567523"/>
              <a:ext cx="156072" cy="888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2" name="Google Shape;5152;p93"/>
          <p:cNvGrpSpPr/>
          <p:nvPr/>
        </p:nvGrpSpPr>
        <p:grpSpPr>
          <a:xfrm>
            <a:off x="8099746" y="628260"/>
            <a:ext cx="330982" cy="309168"/>
            <a:chOff x="3919421" y="3523410"/>
            <a:chExt cx="330982" cy="309168"/>
          </a:xfrm>
        </p:grpSpPr>
        <p:sp>
          <p:nvSpPr>
            <p:cNvPr id="5153" name="Google Shape;5153;p93"/>
            <p:cNvSpPr/>
            <p:nvPr/>
          </p:nvSpPr>
          <p:spPr>
            <a:xfrm rot="-2011942" flipH="1">
              <a:off x="4152249" y="3626493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93"/>
            <p:cNvSpPr/>
            <p:nvPr/>
          </p:nvSpPr>
          <p:spPr>
            <a:xfrm rot="-2700000" flipH="1">
              <a:off x="3991512" y="3736638"/>
              <a:ext cx="156129" cy="477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93"/>
            <p:cNvSpPr/>
            <p:nvPr/>
          </p:nvSpPr>
          <p:spPr>
            <a:xfrm rot="-3046355" flipH="1">
              <a:off x="3925162" y="3567523"/>
              <a:ext cx="156072" cy="888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6" name="Google Shape;5156;p93"/>
          <p:cNvGrpSpPr/>
          <p:nvPr/>
        </p:nvGrpSpPr>
        <p:grpSpPr>
          <a:xfrm>
            <a:off x="7171259" y="1606969"/>
            <a:ext cx="277897" cy="198993"/>
            <a:chOff x="4033784" y="1920256"/>
            <a:chExt cx="277897" cy="198993"/>
          </a:xfrm>
        </p:grpSpPr>
        <p:sp>
          <p:nvSpPr>
            <p:cNvPr id="5157" name="Google Shape;5157;p93"/>
            <p:cNvSpPr/>
            <p:nvPr/>
          </p:nvSpPr>
          <p:spPr>
            <a:xfrm rot="-2871241" flipH="1">
              <a:off x="4170500" y="198949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93"/>
            <p:cNvSpPr/>
            <p:nvPr/>
          </p:nvSpPr>
          <p:spPr>
            <a:xfrm rot="-6087525" flipH="1">
              <a:off x="4024179" y="2042196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93"/>
            <p:cNvSpPr/>
            <p:nvPr/>
          </p:nvSpPr>
          <p:spPr>
            <a:xfrm rot="-421858" flipH="1">
              <a:off x="4074858" y="1925601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0" name="Google Shape;5160;p93"/>
          <p:cNvSpPr txBox="1"/>
          <p:nvPr/>
        </p:nvSpPr>
        <p:spPr>
          <a:xfrm>
            <a:off x="514650" y="1140450"/>
            <a:ext cx="81147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research questionnaire was </a:t>
            </a:r>
            <a:r>
              <a:rPr lang="en"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based on </a:t>
            </a:r>
            <a:r>
              <a:rPr lang="en" sz="20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survey questions studied and utilized by </a:t>
            </a:r>
            <a:r>
              <a:rPr lang="en"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Imtiyaz et al., (2021), </a:t>
            </a:r>
            <a:r>
              <a:rPr lang="en" sz="20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</a:t>
            </a:r>
            <a:r>
              <a:rPr lang="en"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the Food Choice Questionnaire (Steptoe et al., 1995),</a:t>
            </a: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along with several </a:t>
            </a:r>
            <a:r>
              <a:rPr lang="en"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new questions.</a:t>
            </a:r>
            <a:endParaRPr sz="20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questionnaire is divided into </a:t>
            </a:r>
            <a:r>
              <a:rPr lang="en"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two parts:</a:t>
            </a:r>
            <a:endParaRPr sz="2000" b="1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AutoNum type="arabicPeriod"/>
            </a:pPr>
            <a:r>
              <a:rPr lang="en"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Socio-demographic</a:t>
            </a:r>
            <a:endParaRPr sz="2000" b="1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AutoNum type="arabicPeriod"/>
            </a:pPr>
            <a:r>
              <a:rPr lang="en"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Factors: </a:t>
            </a:r>
            <a:endParaRPr sz="2000" b="1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2573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Char char="❖"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Weight control</a:t>
            </a: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safety, sensory appeal</a:t>
            </a: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nutritional quality, &amp; convenience,</a:t>
            </a:r>
            <a:endParaRPr sz="20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2573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Char char="❖"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Foreign consumers’ re</a:t>
            </a: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purchase intention of</a:t>
            </a: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convenience</a:t>
            </a:r>
            <a:endParaRPr sz="20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food.</a:t>
            </a:r>
            <a:endParaRPr sz="20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161" name="Google Shape;516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800" y="4054500"/>
            <a:ext cx="1089000" cy="108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2" name="Google Shape;5162;p93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163" name="Google Shape;5163;p93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93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93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6" name="Google Shape;5166;p93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167" name="Google Shape;5167;p93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93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93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p94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3.1. Development of Questionnaire</a:t>
            </a:r>
            <a:endParaRPr/>
          </a:p>
        </p:txBody>
      </p:sp>
      <p:cxnSp>
        <p:nvCxnSpPr>
          <p:cNvPr id="5175" name="Google Shape;5175;p94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76" name="Google Shape;5176;p94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77" name="Google Shape;5177;p94"/>
          <p:cNvGrpSpPr/>
          <p:nvPr/>
        </p:nvGrpSpPr>
        <p:grpSpPr>
          <a:xfrm rot="-1383293">
            <a:off x="6171848" y="1971009"/>
            <a:ext cx="312267" cy="288913"/>
            <a:chOff x="4311445" y="3671963"/>
            <a:chExt cx="312277" cy="288922"/>
          </a:xfrm>
        </p:grpSpPr>
        <p:sp>
          <p:nvSpPr>
            <p:cNvPr id="5178" name="Google Shape;5178;p94"/>
            <p:cNvSpPr/>
            <p:nvPr/>
          </p:nvSpPr>
          <p:spPr>
            <a:xfrm rot="-850023" flipH="1">
              <a:off x="4318357" y="3724103"/>
              <a:ext cx="127477" cy="7268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94"/>
            <p:cNvSpPr/>
            <p:nvPr/>
          </p:nvSpPr>
          <p:spPr>
            <a:xfrm rot="-4846419" flipH="1">
              <a:off x="4355552" y="3850050"/>
              <a:ext cx="119749" cy="890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94"/>
            <p:cNvSpPr/>
            <p:nvPr/>
          </p:nvSpPr>
          <p:spPr>
            <a:xfrm rot="-3046355" flipH="1">
              <a:off x="4461837" y="3715999"/>
              <a:ext cx="156072" cy="8892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1" name="Google Shape;5181;p94"/>
          <p:cNvGrpSpPr/>
          <p:nvPr/>
        </p:nvGrpSpPr>
        <p:grpSpPr>
          <a:xfrm>
            <a:off x="3752859" y="1920256"/>
            <a:ext cx="277789" cy="198993"/>
            <a:chOff x="4033784" y="1920256"/>
            <a:chExt cx="277789" cy="198993"/>
          </a:xfrm>
        </p:grpSpPr>
        <p:sp>
          <p:nvSpPr>
            <p:cNvPr id="5182" name="Google Shape;5182;p94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94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94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5" name="Google Shape;5185;p94"/>
          <p:cNvGrpSpPr/>
          <p:nvPr/>
        </p:nvGrpSpPr>
        <p:grpSpPr>
          <a:xfrm>
            <a:off x="432021" y="4624310"/>
            <a:ext cx="330969" cy="309318"/>
            <a:chOff x="3919421" y="3523410"/>
            <a:chExt cx="330969" cy="309318"/>
          </a:xfrm>
        </p:grpSpPr>
        <p:sp>
          <p:nvSpPr>
            <p:cNvPr id="5186" name="Google Shape;5186;p94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94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94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9" name="Google Shape;5189;p94"/>
          <p:cNvGrpSpPr/>
          <p:nvPr/>
        </p:nvGrpSpPr>
        <p:grpSpPr>
          <a:xfrm>
            <a:off x="8099746" y="628260"/>
            <a:ext cx="330969" cy="309318"/>
            <a:chOff x="3919421" y="3523410"/>
            <a:chExt cx="330969" cy="309318"/>
          </a:xfrm>
        </p:grpSpPr>
        <p:sp>
          <p:nvSpPr>
            <p:cNvPr id="5190" name="Google Shape;5190;p94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94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94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3" name="Google Shape;5193;p94"/>
          <p:cNvGrpSpPr/>
          <p:nvPr/>
        </p:nvGrpSpPr>
        <p:grpSpPr>
          <a:xfrm>
            <a:off x="7171259" y="1606969"/>
            <a:ext cx="277789" cy="198993"/>
            <a:chOff x="4033784" y="1920256"/>
            <a:chExt cx="277789" cy="198993"/>
          </a:xfrm>
        </p:grpSpPr>
        <p:sp>
          <p:nvSpPr>
            <p:cNvPr id="5194" name="Google Shape;5194;p94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94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94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7" name="Google Shape;5197;p94"/>
          <p:cNvSpPr txBox="1"/>
          <p:nvPr/>
        </p:nvSpPr>
        <p:spPr>
          <a:xfrm>
            <a:off x="612400" y="1140450"/>
            <a:ext cx="78183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74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tamaran"/>
              <a:buChar char="●"/>
            </a:pPr>
            <a:r>
              <a:rPr lang="en" sz="2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There were </a:t>
            </a:r>
            <a:r>
              <a:rPr lang="en" sz="2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49 questions in total</a:t>
            </a:r>
            <a:r>
              <a:rPr lang="en" sz="2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:</a:t>
            </a:r>
            <a:endParaRPr sz="2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1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tamaran"/>
              <a:buChar char="➢"/>
            </a:pPr>
            <a:r>
              <a:rPr lang="en" sz="2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9 single-answer questions</a:t>
            </a:r>
            <a:endParaRPr sz="2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1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tamaran"/>
              <a:buChar char="➢"/>
            </a:pPr>
            <a:r>
              <a:rPr lang="en" sz="2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40 five-point Likert scale questions</a:t>
            </a:r>
            <a:endParaRPr sz="23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74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tamaran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r>
              <a:rPr lang="en" sz="2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wo</a:t>
            </a:r>
            <a:r>
              <a:rPr lang="en" sz="23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versions:</a:t>
            </a:r>
            <a:r>
              <a:rPr lang="en" sz="2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English and Vietnamese.</a:t>
            </a:r>
            <a:endParaRPr sz="23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198" name="Google Shape;5198;p94"/>
          <p:cNvPicPr preferRelativeResize="0"/>
          <p:nvPr/>
        </p:nvPicPr>
        <p:blipFill rotWithShape="1">
          <a:blip r:embed="rId3">
            <a:alphaModFix/>
          </a:blip>
          <a:srcRect l="5926" t="34078" b="17141"/>
          <a:stretch/>
        </p:blipFill>
        <p:spPr>
          <a:xfrm rot="10800000">
            <a:off x="4851763" y="3155557"/>
            <a:ext cx="2670300" cy="2077218"/>
          </a:xfrm>
          <a:prstGeom prst="flowChartDocument">
            <a:avLst/>
          </a:prstGeom>
          <a:noFill/>
          <a:ln>
            <a:noFill/>
          </a:ln>
        </p:spPr>
      </p:pic>
      <p:pic>
        <p:nvPicPr>
          <p:cNvPr id="5199" name="Google Shape;5199;p94"/>
          <p:cNvPicPr preferRelativeResize="0"/>
          <p:nvPr/>
        </p:nvPicPr>
        <p:blipFill rotWithShape="1">
          <a:blip r:embed="rId4">
            <a:alphaModFix/>
          </a:blip>
          <a:srcRect l="4742" t="33192" r="30557" b="33262"/>
          <a:stretch/>
        </p:blipFill>
        <p:spPr>
          <a:xfrm rot="10800000" flipH="1">
            <a:off x="1625816" y="3155557"/>
            <a:ext cx="2670300" cy="2077218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200" name="Google Shape;5200;p94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201" name="Google Shape;5201;p94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94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94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4" name="Google Shape;5204;p94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205" name="Google Shape;5205;p94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94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94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8" name="Google Shape;5208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050" y="150388"/>
            <a:ext cx="1089000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95"/>
          <p:cNvSpPr txBox="1">
            <a:spLocks noGrp="1"/>
          </p:cNvSpPr>
          <p:nvPr>
            <p:ph type="title"/>
          </p:nvPr>
        </p:nvSpPr>
        <p:spPr>
          <a:xfrm>
            <a:off x="659525" y="4090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Survey questionnaire versions</a:t>
            </a:r>
            <a:endParaRPr sz="3000"/>
          </a:p>
        </p:txBody>
      </p:sp>
      <p:sp>
        <p:nvSpPr>
          <p:cNvPr id="5214" name="Google Shape;5214;p95"/>
          <p:cNvSpPr txBox="1"/>
          <p:nvPr/>
        </p:nvSpPr>
        <p:spPr>
          <a:xfrm>
            <a:off x="887050" y="4539175"/>
            <a:ext cx="166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>
                <a:latin typeface="Catamaran"/>
                <a:ea typeface="Catamaran"/>
                <a:cs typeface="Catamaran"/>
                <a:sym typeface="Catamaran"/>
              </a:rPr>
              <a:t>Vietnam</a:t>
            </a:r>
            <a:endParaRPr sz="1700" b="1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15" name="Google Shape;5215;p95"/>
          <p:cNvSpPr txBox="1"/>
          <p:nvPr/>
        </p:nvSpPr>
        <p:spPr>
          <a:xfrm>
            <a:off x="6282050" y="4539175"/>
            <a:ext cx="228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>
                <a:latin typeface="Catamaran"/>
                <a:ea typeface="Catamaran"/>
                <a:cs typeface="Catamaran"/>
                <a:sym typeface="Catamaran"/>
              </a:rPr>
              <a:t>English</a:t>
            </a:r>
            <a:endParaRPr sz="1700" b="1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216" name="Google Shape;52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01" y="998092"/>
            <a:ext cx="2285400" cy="343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7" name="Google Shape;521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275" y="998100"/>
            <a:ext cx="2285400" cy="34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8" name="Google Shape;521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050" y="994525"/>
            <a:ext cx="2285400" cy="3441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9" name="Google Shape;5219;p95"/>
          <p:cNvGrpSpPr/>
          <p:nvPr/>
        </p:nvGrpSpPr>
        <p:grpSpPr>
          <a:xfrm>
            <a:off x="8567446" y="316910"/>
            <a:ext cx="330969" cy="309318"/>
            <a:chOff x="3919421" y="3523410"/>
            <a:chExt cx="330969" cy="309318"/>
          </a:xfrm>
        </p:grpSpPr>
        <p:sp>
          <p:nvSpPr>
            <p:cNvPr id="5220" name="Google Shape;5220;p95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95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95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3" name="Google Shape;5223;p95"/>
          <p:cNvGrpSpPr/>
          <p:nvPr/>
        </p:nvGrpSpPr>
        <p:grpSpPr>
          <a:xfrm>
            <a:off x="1292463" y="692081"/>
            <a:ext cx="277789" cy="198993"/>
            <a:chOff x="4033784" y="1920256"/>
            <a:chExt cx="277789" cy="198993"/>
          </a:xfrm>
        </p:grpSpPr>
        <p:sp>
          <p:nvSpPr>
            <p:cNvPr id="5224" name="Google Shape;5224;p95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95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95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7" name="Google Shape;5227;p95"/>
          <p:cNvGrpSpPr/>
          <p:nvPr/>
        </p:nvGrpSpPr>
        <p:grpSpPr>
          <a:xfrm>
            <a:off x="836357" y="243285"/>
            <a:ext cx="330969" cy="309318"/>
            <a:chOff x="3919421" y="3523410"/>
            <a:chExt cx="330969" cy="309318"/>
          </a:xfrm>
        </p:grpSpPr>
        <p:sp>
          <p:nvSpPr>
            <p:cNvPr id="5228" name="Google Shape;5228;p95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95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95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96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Description of the questionnaire (English)</a:t>
            </a:r>
            <a:endParaRPr/>
          </a:p>
        </p:txBody>
      </p:sp>
      <p:sp>
        <p:nvSpPr>
          <p:cNvPr id="5236" name="Google Shape;5236;p96"/>
          <p:cNvSpPr txBox="1">
            <a:spLocks noGrp="1"/>
          </p:cNvSpPr>
          <p:nvPr>
            <p:ph type="body" idx="1"/>
          </p:nvPr>
        </p:nvSpPr>
        <p:spPr>
          <a:xfrm>
            <a:off x="947885" y="1136266"/>
            <a:ext cx="7229517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 b="1" dirty="0">
                <a:solidFill>
                  <a:srgbClr val="CC4125"/>
                </a:solidFill>
              </a:rPr>
              <a:t>Section 1 - Socio-demographic characteristics </a:t>
            </a:r>
            <a:endParaRPr sz="2400" b="1" dirty="0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Experience on convenience food.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Gender.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Age.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Nationality.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Residence time in Taiwan.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Marital status.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Employment status.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Education level. 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 dirty="0"/>
              <a:t>Annual income.</a:t>
            </a:r>
            <a:endParaRPr sz="2200" dirty="0"/>
          </a:p>
        </p:txBody>
      </p:sp>
      <p:grpSp>
        <p:nvGrpSpPr>
          <p:cNvPr id="5237" name="Google Shape;5237;p96"/>
          <p:cNvGrpSpPr/>
          <p:nvPr/>
        </p:nvGrpSpPr>
        <p:grpSpPr>
          <a:xfrm>
            <a:off x="-441594" y="2253897"/>
            <a:ext cx="1194340" cy="2136609"/>
            <a:chOff x="2121906" y="1969010"/>
            <a:chExt cx="1194340" cy="2136609"/>
          </a:xfrm>
        </p:grpSpPr>
        <p:sp>
          <p:nvSpPr>
            <p:cNvPr id="5238" name="Google Shape;5238;p96"/>
            <p:cNvSpPr/>
            <p:nvPr/>
          </p:nvSpPr>
          <p:spPr>
            <a:xfrm rot="5400000">
              <a:off x="1437455" y="2672138"/>
              <a:ext cx="2109634" cy="740732"/>
            </a:xfrm>
            <a:custGeom>
              <a:avLst/>
              <a:gdLst/>
              <a:ahLst/>
              <a:cxnLst/>
              <a:rect l="l" t="t" r="r" b="b"/>
              <a:pathLst>
                <a:path w="67883" h="23835" extrusionOk="0">
                  <a:moveTo>
                    <a:pt x="814" y="0"/>
                  </a:moveTo>
                  <a:cubicBezTo>
                    <a:pt x="541" y="0"/>
                    <a:pt x="269" y="7"/>
                    <a:pt x="0" y="21"/>
                  </a:cubicBezTo>
                  <a:lnTo>
                    <a:pt x="67" y="5558"/>
                  </a:lnTo>
                  <a:cubicBezTo>
                    <a:pt x="67" y="6125"/>
                    <a:pt x="67" y="6726"/>
                    <a:pt x="301" y="7260"/>
                  </a:cubicBezTo>
                  <a:cubicBezTo>
                    <a:pt x="634" y="8027"/>
                    <a:pt x="1368" y="8560"/>
                    <a:pt x="2069" y="9027"/>
                  </a:cubicBezTo>
                  <a:cubicBezTo>
                    <a:pt x="7206" y="12397"/>
                    <a:pt x="12409" y="15666"/>
                    <a:pt x="17713" y="18768"/>
                  </a:cubicBezTo>
                  <a:cubicBezTo>
                    <a:pt x="20115" y="20169"/>
                    <a:pt x="22550" y="21536"/>
                    <a:pt x="25152" y="22470"/>
                  </a:cubicBezTo>
                  <a:cubicBezTo>
                    <a:pt x="27615" y="23359"/>
                    <a:pt x="30256" y="23835"/>
                    <a:pt x="32881" y="23835"/>
                  </a:cubicBezTo>
                  <a:cubicBezTo>
                    <a:pt x="36264" y="23835"/>
                    <a:pt x="39619" y="23045"/>
                    <a:pt x="42531" y="21336"/>
                  </a:cubicBezTo>
                  <a:cubicBezTo>
                    <a:pt x="44065" y="20436"/>
                    <a:pt x="45466" y="19301"/>
                    <a:pt x="46901" y="18267"/>
                  </a:cubicBezTo>
                  <a:cubicBezTo>
                    <a:pt x="52738" y="14098"/>
                    <a:pt x="59510" y="11463"/>
                    <a:pt x="65747" y="7927"/>
                  </a:cubicBezTo>
                  <a:cubicBezTo>
                    <a:pt x="66515" y="7460"/>
                    <a:pt x="67348" y="6959"/>
                    <a:pt x="67649" y="6092"/>
                  </a:cubicBezTo>
                  <a:cubicBezTo>
                    <a:pt x="67782" y="5692"/>
                    <a:pt x="67782" y="5258"/>
                    <a:pt x="67815" y="4858"/>
                  </a:cubicBezTo>
                  <a:cubicBezTo>
                    <a:pt x="67815" y="3290"/>
                    <a:pt x="67849" y="1689"/>
                    <a:pt x="67882" y="121"/>
                  </a:cubicBezTo>
                  <a:lnTo>
                    <a:pt x="67882" y="121"/>
                  </a:lnTo>
                  <a:cubicBezTo>
                    <a:pt x="60844" y="1722"/>
                    <a:pt x="53405" y="1455"/>
                    <a:pt x="46167" y="1589"/>
                  </a:cubicBezTo>
                  <a:cubicBezTo>
                    <a:pt x="35426" y="1789"/>
                    <a:pt x="24685" y="1989"/>
                    <a:pt x="13944" y="2189"/>
                  </a:cubicBezTo>
                  <a:cubicBezTo>
                    <a:pt x="13635" y="2189"/>
                    <a:pt x="13327" y="2191"/>
                    <a:pt x="13019" y="2191"/>
                  </a:cubicBezTo>
                  <a:cubicBezTo>
                    <a:pt x="12094" y="2191"/>
                    <a:pt x="11175" y="2173"/>
                    <a:pt x="10274" y="2022"/>
                  </a:cubicBezTo>
                  <a:cubicBezTo>
                    <a:pt x="8740" y="1756"/>
                    <a:pt x="7339" y="1122"/>
                    <a:pt x="5838" y="722"/>
                  </a:cubicBezTo>
                  <a:cubicBezTo>
                    <a:pt x="4258" y="262"/>
                    <a:pt x="2506" y="0"/>
                    <a:pt x="8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96"/>
            <p:cNvSpPr/>
            <p:nvPr/>
          </p:nvSpPr>
          <p:spPr>
            <a:xfrm rot="5400000">
              <a:off x="1753809" y="2543182"/>
              <a:ext cx="2136609" cy="988265"/>
            </a:xfrm>
            <a:custGeom>
              <a:avLst/>
              <a:gdLst/>
              <a:ahLst/>
              <a:cxnLst/>
              <a:rect l="l" t="t" r="r" b="b"/>
              <a:pathLst>
                <a:path w="68751" h="31800" extrusionOk="0">
                  <a:moveTo>
                    <a:pt x="32875" y="1"/>
                  </a:moveTo>
                  <a:cubicBezTo>
                    <a:pt x="29930" y="1"/>
                    <a:pt x="27085" y="1199"/>
                    <a:pt x="24518" y="2675"/>
                  </a:cubicBezTo>
                  <a:cubicBezTo>
                    <a:pt x="21817" y="4176"/>
                    <a:pt x="19315" y="6011"/>
                    <a:pt x="16479" y="7212"/>
                  </a:cubicBezTo>
                  <a:cubicBezTo>
                    <a:pt x="12110" y="9080"/>
                    <a:pt x="7173" y="9413"/>
                    <a:pt x="2970" y="11615"/>
                  </a:cubicBezTo>
                  <a:cubicBezTo>
                    <a:pt x="1702" y="12282"/>
                    <a:pt x="1" y="13750"/>
                    <a:pt x="768" y="15384"/>
                  </a:cubicBezTo>
                  <a:cubicBezTo>
                    <a:pt x="1335" y="16685"/>
                    <a:pt x="3937" y="17619"/>
                    <a:pt x="5071" y="18320"/>
                  </a:cubicBezTo>
                  <a:cubicBezTo>
                    <a:pt x="8841" y="20588"/>
                    <a:pt x="12577" y="22856"/>
                    <a:pt x="16346" y="25125"/>
                  </a:cubicBezTo>
                  <a:cubicBezTo>
                    <a:pt x="19882" y="27293"/>
                    <a:pt x="23451" y="29428"/>
                    <a:pt x="27387" y="30729"/>
                  </a:cubicBezTo>
                  <a:cubicBezTo>
                    <a:pt x="29454" y="31400"/>
                    <a:pt x="31660" y="31800"/>
                    <a:pt x="33849" y="31800"/>
                  </a:cubicBezTo>
                  <a:cubicBezTo>
                    <a:pt x="35794" y="31800"/>
                    <a:pt x="37724" y="31484"/>
                    <a:pt x="39529" y="30762"/>
                  </a:cubicBezTo>
                  <a:cubicBezTo>
                    <a:pt x="40763" y="30262"/>
                    <a:pt x="41931" y="29561"/>
                    <a:pt x="43065" y="28927"/>
                  </a:cubicBezTo>
                  <a:cubicBezTo>
                    <a:pt x="48436" y="25858"/>
                    <a:pt x="54040" y="23156"/>
                    <a:pt x="59777" y="20855"/>
                  </a:cubicBezTo>
                  <a:cubicBezTo>
                    <a:pt x="62512" y="19754"/>
                    <a:pt x="65381" y="18687"/>
                    <a:pt x="67449" y="16618"/>
                  </a:cubicBezTo>
                  <a:cubicBezTo>
                    <a:pt x="68150" y="15918"/>
                    <a:pt x="68750" y="14851"/>
                    <a:pt x="68283" y="14017"/>
                  </a:cubicBezTo>
                  <a:cubicBezTo>
                    <a:pt x="68016" y="13550"/>
                    <a:pt x="67516" y="13316"/>
                    <a:pt x="67082" y="13083"/>
                  </a:cubicBezTo>
                  <a:cubicBezTo>
                    <a:pt x="57942" y="8613"/>
                    <a:pt x="48569" y="4710"/>
                    <a:pt x="38995" y="1374"/>
                  </a:cubicBezTo>
                  <a:cubicBezTo>
                    <a:pt x="37127" y="707"/>
                    <a:pt x="35226" y="73"/>
                    <a:pt x="33225" y="7"/>
                  </a:cubicBezTo>
                  <a:cubicBezTo>
                    <a:pt x="33108" y="3"/>
                    <a:pt x="32991" y="1"/>
                    <a:pt x="328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96"/>
            <p:cNvSpPr/>
            <p:nvPr/>
          </p:nvSpPr>
          <p:spPr>
            <a:xfrm rot="5400000">
              <a:off x="1985958" y="2652544"/>
              <a:ext cx="1737263" cy="725162"/>
            </a:xfrm>
            <a:custGeom>
              <a:avLst/>
              <a:gdLst/>
              <a:ahLst/>
              <a:cxnLst/>
              <a:rect l="l" t="t" r="r" b="b"/>
              <a:pathLst>
                <a:path w="55901" h="23334" extrusionOk="0">
                  <a:moveTo>
                    <a:pt x="299" y="10094"/>
                  </a:moveTo>
                  <a:lnTo>
                    <a:pt x="299" y="10094"/>
                  </a:lnTo>
                  <a:cubicBezTo>
                    <a:pt x="297" y="10094"/>
                    <a:pt x="296" y="10094"/>
                    <a:pt x="294" y="10095"/>
                  </a:cubicBezTo>
                  <a:lnTo>
                    <a:pt x="302" y="10096"/>
                  </a:lnTo>
                  <a:lnTo>
                    <a:pt x="302" y="10096"/>
                  </a:lnTo>
                  <a:cubicBezTo>
                    <a:pt x="301" y="10095"/>
                    <a:pt x="300" y="10095"/>
                    <a:pt x="299" y="10094"/>
                  </a:cubicBezTo>
                  <a:close/>
                  <a:moveTo>
                    <a:pt x="24433" y="0"/>
                  </a:moveTo>
                  <a:cubicBezTo>
                    <a:pt x="24099" y="0"/>
                    <a:pt x="23804" y="34"/>
                    <a:pt x="23611" y="121"/>
                  </a:cubicBezTo>
                  <a:cubicBezTo>
                    <a:pt x="22844" y="521"/>
                    <a:pt x="23044" y="1522"/>
                    <a:pt x="22443" y="2122"/>
                  </a:cubicBezTo>
                  <a:cubicBezTo>
                    <a:pt x="21710" y="2923"/>
                    <a:pt x="20909" y="2656"/>
                    <a:pt x="19975" y="2756"/>
                  </a:cubicBezTo>
                  <a:cubicBezTo>
                    <a:pt x="18240" y="2956"/>
                    <a:pt x="18908" y="4024"/>
                    <a:pt x="17807" y="4924"/>
                  </a:cubicBezTo>
                  <a:cubicBezTo>
                    <a:pt x="17140" y="5491"/>
                    <a:pt x="15705" y="5124"/>
                    <a:pt x="14871" y="5525"/>
                  </a:cubicBezTo>
                  <a:cubicBezTo>
                    <a:pt x="13504" y="6159"/>
                    <a:pt x="13003" y="6726"/>
                    <a:pt x="11402" y="6859"/>
                  </a:cubicBezTo>
                  <a:cubicBezTo>
                    <a:pt x="10368" y="6926"/>
                    <a:pt x="9501" y="6759"/>
                    <a:pt x="8734" y="7560"/>
                  </a:cubicBezTo>
                  <a:cubicBezTo>
                    <a:pt x="8000" y="8360"/>
                    <a:pt x="8267" y="9061"/>
                    <a:pt x="7032" y="9361"/>
                  </a:cubicBezTo>
                  <a:cubicBezTo>
                    <a:pt x="6843" y="9414"/>
                    <a:pt x="6641" y="9436"/>
                    <a:pt x="6432" y="9436"/>
                  </a:cubicBezTo>
                  <a:cubicBezTo>
                    <a:pt x="5725" y="9436"/>
                    <a:pt x="4941" y="9182"/>
                    <a:pt x="4297" y="9027"/>
                  </a:cubicBezTo>
                  <a:cubicBezTo>
                    <a:pt x="3578" y="8841"/>
                    <a:pt x="2710" y="8569"/>
                    <a:pt x="1897" y="8569"/>
                  </a:cubicBezTo>
                  <a:cubicBezTo>
                    <a:pt x="1692" y="8569"/>
                    <a:pt x="1490" y="8587"/>
                    <a:pt x="1295" y="8627"/>
                  </a:cubicBezTo>
                  <a:cubicBezTo>
                    <a:pt x="895" y="8727"/>
                    <a:pt x="61" y="9127"/>
                    <a:pt x="27" y="9528"/>
                  </a:cubicBezTo>
                  <a:cubicBezTo>
                    <a:pt x="1" y="9795"/>
                    <a:pt x="112" y="9974"/>
                    <a:pt x="299" y="10094"/>
                  </a:cubicBezTo>
                  <a:lnTo>
                    <a:pt x="299" y="10094"/>
                  </a:lnTo>
                  <a:cubicBezTo>
                    <a:pt x="367" y="10084"/>
                    <a:pt x="429" y="10080"/>
                    <a:pt x="485" y="10080"/>
                  </a:cubicBezTo>
                  <a:cubicBezTo>
                    <a:pt x="622" y="10080"/>
                    <a:pt x="725" y="10107"/>
                    <a:pt x="802" y="10155"/>
                  </a:cubicBezTo>
                  <a:lnTo>
                    <a:pt x="802" y="10155"/>
                  </a:lnTo>
                  <a:lnTo>
                    <a:pt x="302" y="10096"/>
                  </a:lnTo>
                  <a:lnTo>
                    <a:pt x="302" y="10096"/>
                  </a:lnTo>
                  <a:cubicBezTo>
                    <a:pt x="469" y="10202"/>
                    <a:pt x="695" y="10261"/>
                    <a:pt x="938" y="10293"/>
                  </a:cubicBezTo>
                  <a:lnTo>
                    <a:pt x="938" y="10293"/>
                  </a:lnTo>
                  <a:cubicBezTo>
                    <a:pt x="1091" y="10545"/>
                    <a:pt x="1039" y="10970"/>
                    <a:pt x="1162" y="11296"/>
                  </a:cubicBezTo>
                  <a:cubicBezTo>
                    <a:pt x="1462" y="12063"/>
                    <a:pt x="895" y="11896"/>
                    <a:pt x="1762" y="12263"/>
                  </a:cubicBezTo>
                  <a:cubicBezTo>
                    <a:pt x="1927" y="12330"/>
                    <a:pt x="2118" y="12354"/>
                    <a:pt x="2322" y="12354"/>
                  </a:cubicBezTo>
                  <a:cubicBezTo>
                    <a:pt x="2834" y="12354"/>
                    <a:pt x="3431" y="12204"/>
                    <a:pt x="3929" y="12204"/>
                  </a:cubicBezTo>
                  <a:cubicBezTo>
                    <a:pt x="4517" y="12204"/>
                    <a:pt x="4964" y="12414"/>
                    <a:pt x="4964" y="13330"/>
                  </a:cubicBezTo>
                  <a:cubicBezTo>
                    <a:pt x="5711" y="13657"/>
                    <a:pt x="6557" y="13706"/>
                    <a:pt x="7397" y="13706"/>
                  </a:cubicBezTo>
                  <a:cubicBezTo>
                    <a:pt x="7757" y="13706"/>
                    <a:pt x="8117" y="13697"/>
                    <a:pt x="8467" y="13697"/>
                  </a:cubicBezTo>
                  <a:cubicBezTo>
                    <a:pt x="9534" y="13697"/>
                    <a:pt x="9501" y="13897"/>
                    <a:pt x="10335" y="14298"/>
                  </a:cubicBezTo>
                  <a:cubicBezTo>
                    <a:pt x="10668" y="14465"/>
                    <a:pt x="11669" y="14498"/>
                    <a:pt x="12036" y="14798"/>
                  </a:cubicBezTo>
                  <a:cubicBezTo>
                    <a:pt x="12570" y="15198"/>
                    <a:pt x="12403" y="16666"/>
                    <a:pt x="12670" y="17333"/>
                  </a:cubicBezTo>
                  <a:cubicBezTo>
                    <a:pt x="13147" y="18370"/>
                    <a:pt x="13920" y="18672"/>
                    <a:pt x="14822" y="18672"/>
                  </a:cubicBezTo>
                  <a:cubicBezTo>
                    <a:pt x="15371" y="18672"/>
                    <a:pt x="15967" y="18560"/>
                    <a:pt x="16573" y="18434"/>
                  </a:cubicBezTo>
                  <a:cubicBezTo>
                    <a:pt x="17040" y="18341"/>
                    <a:pt x="17589" y="18116"/>
                    <a:pt x="18117" y="18116"/>
                  </a:cubicBezTo>
                  <a:cubicBezTo>
                    <a:pt x="18342" y="18116"/>
                    <a:pt x="18564" y="18157"/>
                    <a:pt x="18774" y="18267"/>
                  </a:cubicBezTo>
                  <a:cubicBezTo>
                    <a:pt x="19808" y="18868"/>
                    <a:pt x="19208" y="19702"/>
                    <a:pt x="19475" y="20569"/>
                  </a:cubicBezTo>
                  <a:cubicBezTo>
                    <a:pt x="19708" y="21303"/>
                    <a:pt x="20776" y="21736"/>
                    <a:pt x="21476" y="21736"/>
                  </a:cubicBezTo>
                  <a:cubicBezTo>
                    <a:pt x="22449" y="21705"/>
                    <a:pt x="22566" y="20521"/>
                    <a:pt x="23466" y="20521"/>
                  </a:cubicBezTo>
                  <a:cubicBezTo>
                    <a:pt x="23522" y="20521"/>
                    <a:pt x="23582" y="20526"/>
                    <a:pt x="23644" y="20536"/>
                  </a:cubicBezTo>
                  <a:cubicBezTo>
                    <a:pt x="24045" y="20569"/>
                    <a:pt x="24378" y="20769"/>
                    <a:pt x="24745" y="20936"/>
                  </a:cubicBezTo>
                  <a:cubicBezTo>
                    <a:pt x="25418" y="21227"/>
                    <a:pt x="26152" y="21368"/>
                    <a:pt x="26885" y="21368"/>
                  </a:cubicBezTo>
                  <a:cubicBezTo>
                    <a:pt x="27241" y="21368"/>
                    <a:pt x="27598" y="21335"/>
                    <a:pt x="27947" y="21269"/>
                  </a:cubicBezTo>
                  <a:cubicBezTo>
                    <a:pt x="28915" y="21069"/>
                    <a:pt x="29548" y="20235"/>
                    <a:pt x="30382" y="20069"/>
                  </a:cubicBezTo>
                  <a:cubicBezTo>
                    <a:pt x="30487" y="20053"/>
                    <a:pt x="30589" y="20045"/>
                    <a:pt x="30690" y="20045"/>
                  </a:cubicBezTo>
                  <a:cubicBezTo>
                    <a:pt x="31235" y="20045"/>
                    <a:pt x="31728" y="20264"/>
                    <a:pt x="32150" y="20602"/>
                  </a:cubicBezTo>
                  <a:cubicBezTo>
                    <a:pt x="32977" y="21286"/>
                    <a:pt x="33462" y="23333"/>
                    <a:pt x="34730" y="23333"/>
                  </a:cubicBezTo>
                  <a:cubicBezTo>
                    <a:pt x="34946" y="23333"/>
                    <a:pt x="35185" y="23274"/>
                    <a:pt x="35453" y="23137"/>
                  </a:cubicBezTo>
                  <a:cubicBezTo>
                    <a:pt x="36120" y="22770"/>
                    <a:pt x="35953" y="22137"/>
                    <a:pt x="36520" y="21670"/>
                  </a:cubicBezTo>
                  <a:cubicBezTo>
                    <a:pt x="36809" y="21439"/>
                    <a:pt x="37148" y="21383"/>
                    <a:pt x="37499" y="21383"/>
                  </a:cubicBezTo>
                  <a:cubicBezTo>
                    <a:pt x="37829" y="21383"/>
                    <a:pt x="38169" y="21432"/>
                    <a:pt x="38489" y="21432"/>
                  </a:cubicBezTo>
                  <a:cubicBezTo>
                    <a:pt x="38615" y="21432"/>
                    <a:pt x="38737" y="21424"/>
                    <a:pt x="38855" y="21403"/>
                  </a:cubicBezTo>
                  <a:cubicBezTo>
                    <a:pt x="40623" y="21136"/>
                    <a:pt x="41524" y="19034"/>
                    <a:pt x="43392" y="18668"/>
                  </a:cubicBezTo>
                  <a:cubicBezTo>
                    <a:pt x="43512" y="18639"/>
                    <a:pt x="43644" y="18628"/>
                    <a:pt x="43783" y="18628"/>
                  </a:cubicBezTo>
                  <a:cubicBezTo>
                    <a:pt x="44236" y="18628"/>
                    <a:pt x="44769" y="18743"/>
                    <a:pt x="45237" y="18743"/>
                  </a:cubicBezTo>
                  <a:cubicBezTo>
                    <a:pt x="45466" y="18743"/>
                    <a:pt x="45679" y="18716"/>
                    <a:pt x="45860" y="18634"/>
                  </a:cubicBezTo>
                  <a:cubicBezTo>
                    <a:pt x="47128" y="18134"/>
                    <a:pt x="47728" y="16166"/>
                    <a:pt x="48962" y="15432"/>
                  </a:cubicBezTo>
                  <a:cubicBezTo>
                    <a:pt x="50563" y="14531"/>
                    <a:pt x="52265" y="15298"/>
                    <a:pt x="53766" y="14164"/>
                  </a:cubicBezTo>
                  <a:cubicBezTo>
                    <a:pt x="54967" y="13230"/>
                    <a:pt x="55901" y="11829"/>
                    <a:pt x="54366" y="10695"/>
                  </a:cubicBezTo>
                  <a:cubicBezTo>
                    <a:pt x="53065" y="9761"/>
                    <a:pt x="51364" y="10495"/>
                    <a:pt x="49963" y="9528"/>
                  </a:cubicBezTo>
                  <a:cubicBezTo>
                    <a:pt x="49396" y="9127"/>
                    <a:pt x="49062" y="8494"/>
                    <a:pt x="48529" y="8093"/>
                  </a:cubicBezTo>
                  <a:cubicBezTo>
                    <a:pt x="48062" y="7737"/>
                    <a:pt x="47639" y="7708"/>
                    <a:pt x="47113" y="7708"/>
                  </a:cubicBezTo>
                  <a:cubicBezTo>
                    <a:pt x="47008" y="7708"/>
                    <a:pt x="46898" y="7709"/>
                    <a:pt x="46783" y="7709"/>
                  </a:cubicBezTo>
                  <a:cubicBezTo>
                    <a:pt x="46611" y="7709"/>
                    <a:pt x="46427" y="7706"/>
                    <a:pt x="46227" y="7693"/>
                  </a:cubicBezTo>
                  <a:cubicBezTo>
                    <a:pt x="44159" y="7560"/>
                    <a:pt x="42124" y="6425"/>
                    <a:pt x="40123" y="5758"/>
                  </a:cubicBezTo>
                  <a:cubicBezTo>
                    <a:pt x="39089" y="5425"/>
                    <a:pt x="39055" y="4824"/>
                    <a:pt x="38321" y="4291"/>
                  </a:cubicBezTo>
                  <a:cubicBezTo>
                    <a:pt x="37821" y="3924"/>
                    <a:pt x="37054" y="4057"/>
                    <a:pt x="36687" y="3657"/>
                  </a:cubicBezTo>
                  <a:cubicBezTo>
                    <a:pt x="35986" y="2956"/>
                    <a:pt x="36487" y="1522"/>
                    <a:pt x="35619" y="1055"/>
                  </a:cubicBezTo>
                  <a:cubicBezTo>
                    <a:pt x="35477" y="984"/>
                    <a:pt x="35252" y="959"/>
                    <a:pt x="34991" y="959"/>
                  </a:cubicBezTo>
                  <a:cubicBezTo>
                    <a:pt x="34394" y="959"/>
                    <a:pt x="33612" y="1088"/>
                    <a:pt x="33218" y="1088"/>
                  </a:cubicBezTo>
                  <a:cubicBezTo>
                    <a:pt x="32551" y="1088"/>
                    <a:pt x="31817" y="1155"/>
                    <a:pt x="31183" y="1188"/>
                  </a:cubicBezTo>
                  <a:cubicBezTo>
                    <a:pt x="31067" y="1196"/>
                    <a:pt x="30962" y="1200"/>
                    <a:pt x="30866" y="1200"/>
                  </a:cubicBezTo>
                  <a:cubicBezTo>
                    <a:pt x="30158" y="1200"/>
                    <a:pt x="29911" y="1002"/>
                    <a:pt x="29148" y="855"/>
                  </a:cubicBezTo>
                  <a:cubicBezTo>
                    <a:pt x="28181" y="655"/>
                    <a:pt x="27614" y="588"/>
                    <a:pt x="26713" y="321"/>
                  </a:cubicBezTo>
                  <a:cubicBezTo>
                    <a:pt x="26310" y="203"/>
                    <a:pt x="25252" y="0"/>
                    <a:pt x="2443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1" name="Google Shape;5241;p96"/>
          <p:cNvGrpSpPr/>
          <p:nvPr/>
        </p:nvGrpSpPr>
        <p:grpSpPr>
          <a:xfrm>
            <a:off x="286834" y="2815250"/>
            <a:ext cx="412212" cy="1013903"/>
            <a:chOff x="6140009" y="2459350"/>
            <a:chExt cx="412212" cy="1013903"/>
          </a:xfrm>
        </p:grpSpPr>
        <p:sp>
          <p:nvSpPr>
            <p:cNvPr id="5242" name="Google Shape;5242;p96"/>
            <p:cNvSpPr/>
            <p:nvPr/>
          </p:nvSpPr>
          <p:spPr>
            <a:xfrm rot="5400000">
              <a:off x="6077575" y="3192376"/>
              <a:ext cx="419888" cy="137704"/>
            </a:xfrm>
            <a:custGeom>
              <a:avLst/>
              <a:gdLst/>
              <a:ahLst/>
              <a:cxnLst/>
              <a:rect l="l" t="t" r="r" b="b"/>
              <a:pathLst>
                <a:path w="13511" h="4431" extrusionOk="0">
                  <a:moveTo>
                    <a:pt x="4757" y="0"/>
                  </a:moveTo>
                  <a:cubicBezTo>
                    <a:pt x="3282" y="0"/>
                    <a:pt x="2277" y="196"/>
                    <a:pt x="1602" y="461"/>
                  </a:cubicBezTo>
                  <a:cubicBezTo>
                    <a:pt x="334" y="961"/>
                    <a:pt x="1" y="3063"/>
                    <a:pt x="1" y="3063"/>
                  </a:cubicBezTo>
                  <a:lnTo>
                    <a:pt x="13477" y="4430"/>
                  </a:lnTo>
                  <a:lnTo>
                    <a:pt x="13510" y="3263"/>
                  </a:lnTo>
                  <a:cubicBezTo>
                    <a:pt x="13510" y="3129"/>
                    <a:pt x="13444" y="2829"/>
                    <a:pt x="13344" y="2696"/>
                  </a:cubicBezTo>
                  <a:cubicBezTo>
                    <a:pt x="12943" y="2129"/>
                    <a:pt x="11476" y="561"/>
                    <a:pt x="6672" y="94"/>
                  </a:cubicBezTo>
                  <a:cubicBezTo>
                    <a:pt x="5959" y="29"/>
                    <a:pt x="5324" y="0"/>
                    <a:pt x="47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96"/>
            <p:cNvSpPr/>
            <p:nvPr/>
          </p:nvSpPr>
          <p:spPr>
            <a:xfrm rot="5400000">
              <a:off x="6022645" y="3178002"/>
              <a:ext cx="416749" cy="165426"/>
            </a:xfrm>
            <a:custGeom>
              <a:avLst/>
              <a:gdLst/>
              <a:ahLst/>
              <a:cxnLst/>
              <a:rect l="l" t="t" r="r" b="b"/>
              <a:pathLst>
                <a:path w="13410" h="5323" extrusionOk="0">
                  <a:moveTo>
                    <a:pt x="4631" y="0"/>
                  </a:moveTo>
                  <a:cubicBezTo>
                    <a:pt x="1930" y="0"/>
                    <a:pt x="150" y="733"/>
                    <a:pt x="67" y="1791"/>
                  </a:cubicBezTo>
                  <a:cubicBezTo>
                    <a:pt x="0" y="3058"/>
                    <a:pt x="3469" y="4926"/>
                    <a:pt x="7105" y="5260"/>
                  </a:cubicBezTo>
                  <a:cubicBezTo>
                    <a:pt x="7534" y="5303"/>
                    <a:pt x="7947" y="5323"/>
                    <a:pt x="8342" y="5323"/>
                  </a:cubicBezTo>
                  <a:cubicBezTo>
                    <a:pt x="11320" y="5323"/>
                    <a:pt x="13255" y="4178"/>
                    <a:pt x="13343" y="3058"/>
                  </a:cubicBezTo>
                  <a:cubicBezTo>
                    <a:pt x="13410" y="1791"/>
                    <a:pt x="10007" y="423"/>
                    <a:pt x="6338" y="90"/>
                  </a:cubicBezTo>
                  <a:cubicBezTo>
                    <a:pt x="5737" y="29"/>
                    <a:pt x="5166" y="0"/>
                    <a:pt x="46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96"/>
            <p:cNvSpPr/>
            <p:nvPr/>
          </p:nvSpPr>
          <p:spPr>
            <a:xfrm rot="5400000">
              <a:off x="6018730" y="3174801"/>
              <a:ext cx="425078" cy="171827"/>
            </a:xfrm>
            <a:custGeom>
              <a:avLst/>
              <a:gdLst/>
              <a:ahLst/>
              <a:cxnLst/>
              <a:rect l="l" t="t" r="r" b="b"/>
              <a:pathLst>
                <a:path w="13678" h="5529" extrusionOk="0">
                  <a:moveTo>
                    <a:pt x="4754" y="210"/>
                  </a:moveTo>
                  <a:cubicBezTo>
                    <a:pt x="5299" y="210"/>
                    <a:pt x="5875" y="239"/>
                    <a:pt x="6472" y="301"/>
                  </a:cubicBezTo>
                  <a:cubicBezTo>
                    <a:pt x="10141" y="634"/>
                    <a:pt x="13444" y="2035"/>
                    <a:pt x="13377" y="3169"/>
                  </a:cubicBezTo>
                  <a:cubicBezTo>
                    <a:pt x="13344" y="3503"/>
                    <a:pt x="13143" y="3870"/>
                    <a:pt x="12743" y="4170"/>
                  </a:cubicBezTo>
                  <a:cubicBezTo>
                    <a:pt x="12176" y="4637"/>
                    <a:pt x="11142" y="5104"/>
                    <a:pt x="9708" y="5271"/>
                  </a:cubicBezTo>
                  <a:cubicBezTo>
                    <a:pt x="9305" y="5307"/>
                    <a:pt x="8882" y="5334"/>
                    <a:pt x="8434" y="5334"/>
                  </a:cubicBezTo>
                  <a:cubicBezTo>
                    <a:pt x="8065" y="5334"/>
                    <a:pt x="7679" y="5316"/>
                    <a:pt x="7273" y="5271"/>
                  </a:cubicBezTo>
                  <a:cubicBezTo>
                    <a:pt x="3603" y="4904"/>
                    <a:pt x="234" y="3069"/>
                    <a:pt x="301" y="1902"/>
                  </a:cubicBezTo>
                  <a:cubicBezTo>
                    <a:pt x="334" y="1635"/>
                    <a:pt x="468" y="1368"/>
                    <a:pt x="735" y="1135"/>
                  </a:cubicBezTo>
                  <a:cubicBezTo>
                    <a:pt x="1454" y="543"/>
                    <a:pt x="2926" y="210"/>
                    <a:pt x="4754" y="210"/>
                  </a:cubicBezTo>
                  <a:close/>
                  <a:moveTo>
                    <a:pt x="4804" y="0"/>
                  </a:moveTo>
                  <a:cubicBezTo>
                    <a:pt x="4270" y="0"/>
                    <a:pt x="3770" y="34"/>
                    <a:pt x="3303" y="100"/>
                  </a:cubicBezTo>
                  <a:cubicBezTo>
                    <a:pt x="2102" y="234"/>
                    <a:pt x="1168" y="534"/>
                    <a:pt x="635" y="1001"/>
                  </a:cubicBezTo>
                  <a:cubicBezTo>
                    <a:pt x="301" y="1268"/>
                    <a:pt x="134" y="1568"/>
                    <a:pt x="101" y="1902"/>
                  </a:cubicBezTo>
                  <a:cubicBezTo>
                    <a:pt x="1" y="3303"/>
                    <a:pt x="3670" y="5137"/>
                    <a:pt x="7239" y="5471"/>
                  </a:cubicBezTo>
                  <a:cubicBezTo>
                    <a:pt x="7656" y="5511"/>
                    <a:pt x="8054" y="5529"/>
                    <a:pt x="8432" y="5529"/>
                  </a:cubicBezTo>
                  <a:cubicBezTo>
                    <a:pt x="10602" y="5529"/>
                    <a:pt x="12138" y="4928"/>
                    <a:pt x="12877" y="4303"/>
                  </a:cubicBezTo>
                  <a:cubicBezTo>
                    <a:pt x="13310" y="3970"/>
                    <a:pt x="13544" y="3570"/>
                    <a:pt x="13577" y="3169"/>
                  </a:cubicBezTo>
                  <a:cubicBezTo>
                    <a:pt x="13677" y="1735"/>
                    <a:pt x="10008" y="434"/>
                    <a:pt x="6505" y="100"/>
                  </a:cubicBezTo>
                  <a:cubicBezTo>
                    <a:pt x="5905" y="34"/>
                    <a:pt x="5338" y="0"/>
                    <a:pt x="480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96"/>
            <p:cNvSpPr/>
            <p:nvPr/>
          </p:nvSpPr>
          <p:spPr>
            <a:xfrm rot="5400000">
              <a:off x="6080885" y="3205848"/>
              <a:ext cx="305865" cy="106627"/>
            </a:xfrm>
            <a:custGeom>
              <a:avLst/>
              <a:gdLst/>
              <a:ahLst/>
              <a:cxnLst/>
              <a:rect l="l" t="t" r="r" b="b"/>
              <a:pathLst>
                <a:path w="9842" h="3431" extrusionOk="0">
                  <a:moveTo>
                    <a:pt x="1869" y="1"/>
                  </a:moveTo>
                  <a:cubicBezTo>
                    <a:pt x="1535" y="34"/>
                    <a:pt x="1302" y="201"/>
                    <a:pt x="968" y="301"/>
                  </a:cubicBezTo>
                  <a:cubicBezTo>
                    <a:pt x="601" y="434"/>
                    <a:pt x="134" y="401"/>
                    <a:pt x="67" y="868"/>
                  </a:cubicBezTo>
                  <a:cubicBezTo>
                    <a:pt x="1" y="1068"/>
                    <a:pt x="34" y="1402"/>
                    <a:pt x="268" y="1502"/>
                  </a:cubicBezTo>
                  <a:cubicBezTo>
                    <a:pt x="401" y="1602"/>
                    <a:pt x="601" y="1535"/>
                    <a:pt x="768" y="1602"/>
                  </a:cubicBezTo>
                  <a:cubicBezTo>
                    <a:pt x="935" y="1702"/>
                    <a:pt x="1035" y="1835"/>
                    <a:pt x="1135" y="1969"/>
                  </a:cubicBezTo>
                  <a:cubicBezTo>
                    <a:pt x="1302" y="2202"/>
                    <a:pt x="1335" y="2269"/>
                    <a:pt x="1602" y="2336"/>
                  </a:cubicBezTo>
                  <a:cubicBezTo>
                    <a:pt x="1802" y="2402"/>
                    <a:pt x="2069" y="2402"/>
                    <a:pt x="2236" y="2503"/>
                  </a:cubicBezTo>
                  <a:cubicBezTo>
                    <a:pt x="2569" y="2636"/>
                    <a:pt x="2536" y="3136"/>
                    <a:pt x="2936" y="3203"/>
                  </a:cubicBezTo>
                  <a:cubicBezTo>
                    <a:pt x="2964" y="3208"/>
                    <a:pt x="2995" y="3210"/>
                    <a:pt x="3027" y="3210"/>
                  </a:cubicBezTo>
                  <a:cubicBezTo>
                    <a:pt x="3227" y="3210"/>
                    <a:pt x="3498" y="3132"/>
                    <a:pt x="3670" y="3103"/>
                  </a:cubicBezTo>
                  <a:cubicBezTo>
                    <a:pt x="4037" y="3070"/>
                    <a:pt x="4404" y="3003"/>
                    <a:pt x="4771" y="2970"/>
                  </a:cubicBezTo>
                  <a:cubicBezTo>
                    <a:pt x="4797" y="2967"/>
                    <a:pt x="4822" y="2966"/>
                    <a:pt x="4847" y="2966"/>
                  </a:cubicBezTo>
                  <a:cubicBezTo>
                    <a:pt x="5194" y="2966"/>
                    <a:pt x="5362" y="3176"/>
                    <a:pt x="5705" y="3270"/>
                  </a:cubicBezTo>
                  <a:cubicBezTo>
                    <a:pt x="5789" y="3291"/>
                    <a:pt x="5876" y="3299"/>
                    <a:pt x="5962" y="3299"/>
                  </a:cubicBezTo>
                  <a:cubicBezTo>
                    <a:pt x="6199" y="3299"/>
                    <a:pt x="6440" y="3241"/>
                    <a:pt x="6665" y="3241"/>
                  </a:cubicBezTo>
                  <a:cubicBezTo>
                    <a:pt x="6748" y="3241"/>
                    <a:pt x="6828" y="3249"/>
                    <a:pt x="6906" y="3270"/>
                  </a:cubicBezTo>
                  <a:cubicBezTo>
                    <a:pt x="7093" y="3297"/>
                    <a:pt x="7216" y="3431"/>
                    <a:pt x="7430" y="3431"/>
                  </a:cubicBezTo>
                  <a:cubicBezTo>
                    <a:pt x="7483" y="3431"/>
                    <a:pt x="7541" y="3423"/>
                    <a:pt x="7606" y="3403"/>
                  </a:cubicBezTo>
                  <a:cubicBezTo>
                    <a:pt x="7940" y="3270"/>
                    <a:pt x="8173" y="2903"/>
                    <a:pt x="8540" y="2836"/>
                  </a:cubicBezTo>
                  <a:cubicBezTo>
                    <a:pt x="8807" y="2769"/>
                    <a:pt x="9074" y="2736"/>
                    <a:pt x="9307" y="2569"/>
                  </a:cubicBezTo>
                  <a:cubicBezTo>
                    <a:pt x="9508" y="2469"/>
                    <a:pt x="9841" y="2036"/>
                    <a:pt x="9641" y="1869"/>
                  </a:cubicBezTo>
                  <a:cubicBezTo>
                    <a:pt x="9541" y="1669"/>
                    <a:pt x="9407" y="1635"/>
                    <a:pt x="9274" y="1535"/>
                  </a:cubicBezTo>
                  <a:cubicBezTo>
                    <a:pt x="9141" y="1402"/>
                    <a:pt x="9041" y="1268"/>
                    <a:pt x="8874" y="1202"/>
                  </a:cubicBezTo>
                  <a:cubicBezTo>
                    <a:pt x="8590" y="1060"/>
                    <a:pt x="8322" y="1018"/>
                    <a:pt x="8036" y="1018"/>
                  </a:cubicBezTo>
                  <a:cubicBezTo>
                    <a:pt x="7919" y="1018"/>
                    <a:pt x="7799" y="1025"/>
                    <a:pt x="7673" y="1035"/>
                  </a:cubicBezTo>
                  <a:cubicBezTo>
                    <a:pt x="7473" y="1068"/>
                    <a:pt x="7289" y="1102"/>
                    <a:pt x="7114" y="1102"/>
                  </a:cubicBezTo>
                  <a:cubicBezTo>
                    <a:pt x="6939" y="1102"/>
                    <a:pt x="6772" y="1068"/>
                    <a:pt x="6605" y="968"/>
                  </a:cubicBezTo>
                  <a:cubicBezTo>
                    <a:pt x="6372" y="801"/>
                    <a:pt x="6105" y="601"/>
                    <a:pt x="5805" y="534"/>
                  </a:cubicBezTo>
                  <a:cubicBezTo>
                    <a:pt x="5743" y="514"/>
                    <a:pt x="5678" y="506"/>
                    <a:pt x="5611" y="506"/>
                  </a:cubicBezTo>
                  <a:cubicBezTo>
                    <a:pt x="5463" y="506"/>
                    <a:pt x="5309" y="545"/>
                    <a:pt x="5171" y="568"/>
                  </a:cubicBezTo>
                  <a:cubicBezTo>
                    <a:pt x="5057" y="568"/>
                    <a:pt x="4953" y="590"/>
                    <a:pt x="4854" y="590"/>
                  </a:cubicBezTo>
                  <a:cubicBezTo>
                    <a:pt x="4780" y="590"/>
                    <a:pt x="4709" y="577"/>
                    <a:pt x="4637" y="534"/>
                  </a:cubicBezTo>
                  <a:cubicBezTo>
                    <a:pt x="4471" y="434"/>
                    <a:pt x="4404" y="234"/>
                    <a:pt x="4204" y="201"/>
                  </a:cubicBezTo>
                  <a:cubicBezTo>
                    <a:pt x="4150" y="183"/>
                    <a:pt x="4093" y="176"/>
                    <a:pt x="4034" y="176"/>
                  </a:cubicBezTo>
                  <a:cubicBezTo>
                    <a:pt x="3785" y="176"/>
                    <a:pt x="3496" y="304"/>
                    <a:pt x="3238" y="304"/>
                  </a:cubicBezTo>
                  <a:cubicBezTo>
                    <a:pt x="3215" y="304"/>
                    <a:pt x="3192" y="303"/>
                    <a:pt x="3170" y="301"/>
                  </a:cubicBezTo>
                  <a:cubicBezTo>
                    <a:pt x="2970" y="268"/>
                    <a:pt x="2803" y="134"/>
                    <a:pt x="2603" y="67"/>
                  </a:cubicBezTo>
                  <a:cubicBezTo>
                    <a:pt x="2369" y="1"/>
                    <a:pt x="2136" y="1"/>
                    <a:pt x="18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96"/>
            <p:cNvSpPr/>
            <p:nvPr/>
          </p:nvSpPr>
          <p:spPr>
            <a:xfrm rot="5400000">
              <a:off x="6200020" y="3317711"/>
              <a:ext cx="6247" cy="6247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67" y="1"/>
                  </a:moveTo>
                  <a:cubicBezTo>
                    <a:pt x="67" y="1"/>
                    <a:pt x="67" y="1"/>
                    <a:pt x="67" y="34"/>
                  </a:cubicBezTo>
                  <a:lnTo>
                    <a:pt x="34" y="34"/>
                  </a:lnTo>
                  <a:cubicBezTo>
                    <a:pt x="34" y="67"/>
                    <a:pt x="1" y="67"/>
                    <a:pt x="34" y="101"/>
                  </a:cubicBezTo>
                  <a:cubicBezTo>
                    <a:pt x="34" y="101"/>
                    <a:pt x="34" y="101"/>
                    <a:pt x="34" y="134"/>
                  </a:cubicBezTo>
                  <a:cubicBezTo>
                    <a:pt x="34" y="134"/>
                    <a:pt x="67" y="134"/>
                    <a:pt x="67" y="167"/>
                  </a:cubicBezTo>
                  <a:cubicBezTo>
                    <a:pt x="67" y="167"/>
                    <a:pt x="101" y="167"/>
                    <a:pt x="101" y="201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lnTo>
                    <a:pt x="201" y="167"/>
                  </a:lnTo>
                  <a:cubicBezTo>
                    <a:pt x="201" y="134"/>
                    <a:pt x="201" y="134"/>
                    <a:pt x="201" y="101"/>
                  </a:cubicBezTo>
                  <a:lnTo>
                    <a:pt x="167" y="101"/>
                  </a:lnTo>
                  <a:cubicBezTo>
                    <a:pt x="167" y="67"/>
                    <a:pt x="167" y="67"/>
                    <a:pt x="134" y="67"/>
                  </a:cubicBezTo>
                  <a:cubicBezTo>
                    <a:pt x="134" y="67"/>
                    <a:pt x="134" y="67"/>
                    <a:pt x="134" y="34"/>
                  </a:cubicBezTo>
                  <a:lnTo>
                    <a:pt x="101" y="34"/>
                  </a:lnTo>
                  <a:cubicBezTo>
                    <a:pt x="101" y="1"/>
                    <a:pt x="101" y="1"/>
                    <a:pt x="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96"/>
            <p:cNvSpPr/>
            <p:nvPr/>
          </p:nvSpPr>
          <p:spPr>
            <a:xfrm rot="5400000">
              <a:off x="6204153" y="3256551"/>
              <a:ext cx="4195" cy="6247"/>
            </a:xfrm>
            <a:custGeom>
              <a:avLst/>
              <a:gdLst/>
              <a:ahLst/>
              <a:cxnLst/>
              <a:rect l="l" t="t" r="r" b="b"/>
              <a:pathLst>
                <a:path w="135" h="201" extrusionOk="0">
                  <a:moveTo>
                    <a:pt x="101" y="1"/>
                  </a:moveTo>
                  <a:cubicBezTo>
                    <a:pt x="68" y="1"/>
                    <a:pt x="68" y="34"/>
                    <a:pt x="68" y="34"/>
                  </a:cubicBezTo>
                  <a:cubicBezTo>
                    <a:pt x="34" y="34"/>
                    <a:pt x="34" y="34"/>
                    <a:pt x="34" y="67"/>
                  </a:cubicBezTo>
                  <a:cubicBezTo>
                    <a:pt x="34" y="67"/>
                    <a:pt x="34" y="101"/>
                    <a:pt x="1" y="134"/>
                  </a:cubicBezTo>
                  <a:cubicBezTo>
                    <a:pt x="1" y="167"/>
                    <a:pt x="34" y="167"/>
                    <a:pt x="34" y="167"/>
                  </a:cubicBezTo>
                  <a:cubicBezTo>
                    <a:pt x="34" y="167"/>
                    <a:pt x="34" y="167"/>
                    <a:pt x="68" y="201"/>
                  </a:cubicBezTo>
                  <a:cubicBezTo>
                    <a:pt x="68" y="167"/>
                    <a:pt x="101" y="167"/>
                    <a:pt x="101" y="167"/>
                  </a:cubicBezTo>
                  <a:cubicBezTo>
                    <a:pt x="101" y="167"/>
                    <a:pt x="134" y="167"/>
                    <a:pt x="134" y="134"/>
                  </a:cubicBezTo>
                  <a:cubicBezTo>
                    <a:pt x="134" y="134"/>
                    <a:pt x="134" y="101"/>
                    <a:pt x="134" y="67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01" y="34"/>
                    <a:pt x="101" y="1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96"/>
            <p:cNvSpPr/>
            <p:nvPr/>
          </p:nvSpPr>
          <p:spPr>
            <a:xfrm rot="5400000">
              <a:off x="6200533" y="3231145"/>
              <a:ext cx="5221" cy="6247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101" y="1"/>
                  </a:moveTo>
                  <a:cubicBezTo>
                    <a:pt x="68" y="1"/>
                    <a:pt x="68" y="1"/>
                    <a:pt x="68" y="34"/>
                  </a:cubicBezTo>
                  <a:cubicBezTo>
                    <a:pt x="34" y="34"/>
                    <a:pt x="34" y="34"/>
                    <a:pt x="34" y="67"/>
                  </a:cubicBez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34"/>
                    <a:pt x="1" y="167"/>
                  </a:cubicBezTo>
                  <a:cubicBezTo>
                    <a:pt x="1" y="167"/>
                    <a:pt x="1" y="167"/>
                    <a:pt x="34" y="201"/>
                  </a:cubicBezTo>
                  <a:lnTo>
                    <a:pt x="68" y="201"/>
                  </a:lnTo>
                  <a:cubicBezTo>
                    <a:pt x="68" y="201"/>
                    <a:pt x="101" y="201"/>
                    <a:pt x="101" y="167"/>
                  </a:cubicBezTo>
                  <a:cubicBezTo>
                    <a:pt x="101" y="167"/>
                    <a:pt x="134" y="167"/>
                    <a:pt x="134" y="134"/>
                  </a:cubicBezTo>
                  <a:cubicBezTo>
                    <a:pt x="134" y="134"/>
                    <a:pt x="134" y="134"/>
                    <a:pt x="134" y="101"/>
                  </a:cubicBezTo>
                  <a:cubicBezTo>
                    <a:pt x="134" y="67"/>
                    <a:pt x="168" y="67"/>
                    <a:pt x="134" y="34"/>
                  </a:cubicBezTo>
                  <a:cubicBezTo>
                    <a:pt x="134" y="34"/>
                    <a:pt x="134" y="3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96"/>
            <p:cNvSpPr/>
            <p:nvPr/>
          </p:nvSpPr>
          <p:spPr>
            <a:xfrm rot="5400000">
              <a:off x="6205428" y="3210711"/>
              <a:ext cx="6247" cy="6682"/>
            </a:xfrm>
            <a:custGeom>
              <a:avLst/>
              <a:gdLst/>
              <a:ahLst/>
              <a:cxnLst/>
              <a:rect l="l" t="t" r="r" b="b"/>
              <a:pathLst>
                <a:path w="201" h="215" extrusionOk="0">
                  <a:moveTo>
                    <a:pt x="143" y="0"/>
                  </a:moveTo>
                  <a:cubicBezTo>
                    <a:pt x="131" y="0"/>
                    <a:pt x="123" y="15"/>
                    <a:pt x="101" y="15"/>
                  </a:cubicBezTo>
                  <a:cubicBezTo>
                    <a:pt x="68" y="48"/>
                    <a:pt x="34" y="82"/>
                    <a:pt x="1" y="148"/>
                  </a:cubicBezTo>
                  <a:cubicBezTo>
                    <a:pt x="1" y="148"/>
                    <a:pt x="1" y="182"/>
                    <a:pt x="1" y="182"/>
                  </a:cubicBezTo>
                  <a:cubicBezTo>
                    <a:pt x="1" y="182"/>
                    <a:pt x="34" y="215"/>
                    <a:pt x="34" y="215"/>
                  </a:cubicBezTo>
                  <a:lnTo>
                    <a:pt x="68" y="215"/>
                  </a:lnTo>
                  <a:cubicBezTo>
                    <a:pt x="101" y="215"/>
                    <a:pt x="101" y="182"/>
                    <a:pt x="101" y="182"/>
                  </a:cubicBezTo>
                  <a:cubicBezTo>
                    <a:pt x="134" y="182"/>
                    <a:pt x="134" y="148"/>
                    <a:pt x="134" y="148"/>
                  </a:cubicBezTo>
                  <a:cubicBezTo>
                    <a:pt x="134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82"/>
                  </a:cubicBezTo>
                  <a:cubicBezTo>
                    <a:pt x="201" y="82"/>
                    <a:pt x="201" y="82"/>
                    <a:pt x="201" y="48"/>
                  </a:cubicBezTo>
                  <a:cubicBezTo>
                    <a:pt x="201" y="48"/>
                    <a:pt x="201" y="15"/>
                    <a:pt x="201" y="15"/>
                  </a:cubicBezTo>
                  <a:lnTo>
                    <a:pt x="168" y="15"/>
                  </a:lnTo>
                  <a:cubicBezTo>
                    <a:pt x="156" y="4"/>
                    <a:pt x="149" y="0"/>
                    <a:pt x="1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96"/>
            <p:cNvSpPr/>
            <p:nvPr/>
          </p:nvSpPr>
          <p:spPr>
            <a:xfrm rot="5400000">
              <a:off x="6213508" y="3181902"/>
              <a:ext cx="7272" cy="5221"/>
            </a:xfrm>
            <a:custGeom>
              <a:avLst/>
              <a:gdLst/>
              <a:ahLst/>
              <a:cxnLst/>
              <a:rect l="l" t="t" r="r" b="b"/>
              <a:pathLst>
                <a:path w="234" h="168" extrusionOk="0">
                  <a:moveTo>
                    <a:pt x="167" y="1"/>
                  </a:moveTo>
                  <a:cubicBezTo>
                    <a:pt x="134" y="1"/>
                    <a:pt x="134" y="1"/>
                    <a:pt x="101" y="34"/>
                  </a:cubicBezTo>
                  <a:cubicBezTo>
                    <a:pt x="67" y="34"/>
                    <a:pt x="34" y="34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0" y="168"/>
                    <a:pt x="34" y="168"/>
                    <a:pt x="34" y="168"/>
                  </a:cubicBezTo>
                  <a:lnTo>
                    <a:pt x="67" y="168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134" y="134"/>
                  </a:lnTo>
                  <a:cubicBezTo>
                    <a:pt x="167" y="134"/>
                    <a:pt x="167" y="101"/>
                    <a:pt x="167" y="101"/>
                  </a:cubicBezTo>
                  <a:lnTo>
                    <a:pt x="201" y="101"/>
                  </a:lnTo>
                  <a:cubicBezTo>
                    <a:pt x="234" y="101"/>
                    <a:pt x="234" y="68"/>
                    <a:pt x="234" y="68"/>
                  </a:cubicBezTo>
                  <a:cubicBezTo>
                    <a:pt x="234" y="34"/>
                    <a:pt x="234" y="34"/>
                    <a:pt x="201" y="34"/>
                  </a:cubicBezTo>
                  <a:cubicBezTo>
                    <a:pt x="201" y="1"/>
                    <a:pt x="201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96"/>
            <p:cNvSpPr/>
            <p:nvPr/>
          </p:nvSpPr>
          <p:spPr>
            <a:xfrm rot="5400000">
              <a:off x="6226218" y="3155269"/>
              <a:ext cx="9385" cy="4599"/>
            </a:xfrm>
            <a:custGeom>
              <a:avLst/>
              <a:gdLst/>
              <a:ahLst/>
              <a:cxnLst/>
              <a:rect l="l" t="t" r="r" b="b"/>
              <a:pathLst>
                <a:path w="302" h="148" extrusionOk="0">
                  <a:moveTo>
                    <a:pt x="234" y="0"/>
                  </a:moveTo>
                  <a:lnTo>
                    <a:pt x="68" y="34"/>
                  </a:lnTo>
                  <a:cubicBezTo>
                    <a:pt x="34" y="34"/>
                    <a:pt x="1" y="67"/>
                    <a:pt x="1" y="100"/>
                  </a:cubicBezTo>
                  <a:cubicBezTo>
                    <a:pt x="24" y="124"/>
                    <a:pt x="31" y="148"/>
                    <a:pt x="45" y="148"/>
                  </a:cubicBezTo>
                  <a:cubicBezTo>
                    <a:pt x="51" y="148"/>
                    <a:pt x="58" y="144"/>
                    <a:pt x="68" y="134"/>
                  </a:cubicBezTo>
                  <a:lnTo>
                    <a:pt x="234" y="134"/>
                  </a:lnTo>
                  <a:cubicBezTo>
                    <a:pt x="268" y="134"/>
                    <a:pt x="301" y="100"/>
                    <a:pt x="301" y="67"/>
                  </a:cubicBezTo>
                  <a:cubicBezTo>
                    <a:pt x="301" y="34"/>
                    <a:pt x="268" y="0"/>
                    <a:pt x="2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96"/>
            <p:cNvSpPr/>
            <p:nvPr/>
          </p:nvSpPr>
          <p:spPr>
            <a:xfrm rot="5400000">
              <a:off x="6237329" y="3152892"/>
              <a:ext cx="6247" cy="4164"/>
            </a:xfrm>
            <a:custGeom>
              <a:avLst/>
              <a:gdLst/>
              <a:ahLst/>
              <a:cxnLst/>
              <a:rect l="l" t="t" r="r" b="b"/>
              <a:pathLst>
                <a:path w="201" h="134" extrusionOk="0">
                  <a:moveTo>
                    <a:pt x="67" y="0"/>
                  </a:moveTo>
                  <a:cubicBezTo>
                    <a:pt x="34" y="0"/>
                    <a:pt x="34" y="33"/>
                    <a:pt x="34" y="33"/>
                  </a:cubicBezTo>
                  <a:cubicBezTo>
                    <a:pt x="34" y="33"/>
                    <a:pt x="0" y="33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cubicBezTo>
                    <a:pt x="34" y="100"/>
                    <a:pt x="34" y="134"/>
                    <a:pt x="34" y="134"/>
                  </a:cubicBezTo>
                  <a:lnTo>
                    <a:pt x="167" y="134"/>
                  </a:lnTo>
                  <a:cubicBezTo>
                    <a:pt x="201" y="100"/>
                    <a:pt x="201" y="100"/>
                    <a:pt x="201" y="67"/>
                  </a:cubicBezTo>
                  <a:cubicBezTo>
                    <a:pt x="201" y="67"/>
                    <a:pt x="201" y="67"/>
                    <a:pt x="201" y="33"/>
                  </a:cubicBezTo>
                  <a:lnTo>
                    <a:pt x="167" y="33"/>
                  </a:lnTo>
                  <a:cubicBezTo>
                    <a:pt x="134" y="0"/>
                    <a:pt x="101" y="0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96"/>
            <p:cNvSpPr/>
            <p:nvPr/>
          </p:nvSpPr>
          <p:spPr>
            <a:xfrm rot="5400000">
              <a:off x="6254825" y="3144718"/>
              <a:ext cx="10380" cy="5998"/>
            </a:xfrm>
            <a:custGeom>
              <a:avLst/>
              <a:gdLst/>
              <a:ahLst/>
              <a:cxnLst/>
              <a:rect l="l" t="t" r="r" b="b"/>
              <a:pathLst>
                <a:path w="334" h="193" extrusionOk="0">
                  <a:moveTo>
                    <a:pt x="84" y="0"/>
                  </a:moveTo>
                  <a:cubicBezTo>
                    <a:pt x="67" y="0"/>
                    <a:pt x="50" y="9"/>
                    <a:pt x="34" y="25"/>
                  </a:cubicBezTo>
                  <a:cubicBezTo>
                    <a:pt x="34" y="59"/>
                    <a:pt x="0" y="92"/>
                    <a:pt x="34" y="92"/>
                  </a:cubicBezTo>
                  <a:cubicBezTo>
                    <a:pt x="100" y="159"/>
                    <a:pt x="167" y="159"/>
                    <a:pt x="234" y="192"/>
                  </a:cubicBezTo>
                  <a:cubicBezTo>
                    <a:pt x="267" y="192"/>
                    <a:pt x="300" y="159"/>
                    <a:pt x="300" y="159"/>
                  </a:cubicBezTo>
                  <a:cubicBezTo>
                    <a:pt x="334" y="125"/>
                    <a:pt x="300" y="92"/>
                    <a:pt x="267" y="92"/>
                  </a:cubicBezTo>
                  <a:lnTo>
                    <a:pt x="234" y="92"/>
                  </a:lnTo>
                  <a:cubicBezTo>
                    <a:pt x="200" y="59"/>
                    <a:pt x="167" y="59"/>
                    <a:pt x="134" y="25"/>
                  </a:cubicBezTo>
                  <a:cubicBezTo>
                    <a:pt x="117" y="9"/>
                    <a:pt x="100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96"/>
            <p:cNvSpPr/>
            <p:nvPr/>
          </p:nvSpPr>
          <p:spPr>
            <a:xfrm rot="5400000">
              <a:off x="6269758" y="3174941"/>
              <a:ext cx="5221" cy="6713"/>
            </a:xfrm>
            <a:custGeom>
              <a:avLst/>
              <a:gdLst/>
              <a:ahLst/>
              <a:cxnLst/>
              <a:rect l="l" t="t" r="r" b="b"/>
              <a:pathLst>
                <a:path w="168" h="216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34" y="101"/>
                    <a:pt x="34" y="134"/>
                    <a:pt x="34" y="167"/>
                  </a:cubicBezTo>
                  <a:cubicBezTo>
                    <a:pt x="34" y="201"/>
                    <a:pt x="67" y="201"/>
                    <a:pt x="67" y="201"/>
                  </a:cubicBezTo>
                  <a:cubicBezTo>
                    <a:pt x="90" y="201"/>
                    <a:pt x="97" y="216"/>
                    <a:pt x="100" y="216"/>
                  </a:cubicBezTo>
                  <a:cubicBezTo>
                    <a:pt x="101" y="216"/>
                    <a:pt x="101" y="212"/>
                    <a:pt x="101" y="201"/>
                  </a:cubicBezTo>
                  <a:cubicBezTo>
                    <a:pt x="134" y="201"/>
                    <a:pt x="167" y="167"/>
                    <a:pt x="167" y="134"/>
                  </a:cubicBezTo>
                  <a:cubicBezTo>
                    <a:pt x="134" y="101"/>
                    <a:pt x="134" y="67"/>
                    <a:pt x="134" y="34"/>
                  </a:cubicBezTo>
                  <a:cubicBezTo>
                    <a:pt x="134" y="1"/>
                    <a:pt x="101" y="1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96"/>
            <p:cNvSpPr/>
            <p:nvPr/>
          </p:nvSpPr>
          <p:spPr>
            <a:xfrm rot="5400000">
              <a:off x="6266868" y="3186564"/>
              <a:ext cx="4195" cy="7303"/>
            </a:xfrm>
            <a:custGeom>
              <a:avLst/>
              <a:gdLst/>
              <a:ahLst/>
              <a:cxnLst/>
              <a:rect l="l" t="t" r="r" b="b"/>
              <a:pathLst>
                <a:path w="135" h="235" extrusionOk="0">
                  <a:moveTo>
                    <a:pt x="68" y="1"/>
                  </a:moveTo>
                  <a:cubicBezTo>
                    <a:pt x="68" y="34"/>
                    <a:pt x="34" y="34"/>
                    <a:pt x="34" y="34"/>
                  </a:cubicBezTo>
                  <a:cubicBezTo>
                    <a:pt x="34" y="34"/>
                    <a:pt x="1" y="67"/>
                    <a:pt x="1" y="67"/>
                  </a:cubicBezTo>
                  <a:lnTo>
                    <a:pt x="34" y="168"/>
                  </a:lnTo>
                  <a:cubicBezTo>
                    <a:pt x="1" y="201"/>
                    <a:pt x="34" y="201"/>
                    <a:pt x="34" y="201"/>
                  </a:cubicBezTo>
                  <a:cubicBezTo>
                    <a:pt x="34" y="234"/>
                    <a:pt x="68" y="234"/>
                    <a:pt x="68" y="234"/>
                  </a:cubicBezTo>
                  <a:cubicBezTo>
                    <a:pt x="101" y="234"/>
                    <a:pt x="101" y="201"/>
                    <a:pt x="101" y="201"/>
                  </a:cubicBezTo>
                  <a:cubicBezTo>
                    <a:pt x="134" y="201"/>
                    <a:pt x="134" y="168"/>
                    <a:pt x="134" y="168"/>
                  </a:cubicBezTo>
                  <a:lnTo>
                    <a:pt x="134" y="67"/>
                  </a:lnTo>
                  <a:cubicBezTo>
                    <a:pt x="134" y="34"/>
                    <a:pt x="134" y="34"/>
                    <a:pt x="101" y="34"/>
                  </a:cubicBezTo>
                  <a:cubicBezTo>
                    <a:pt x="101" y="34"/>
                    <a:pt x="101" y="1"/>
                    <a:pt x="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96"/>
            <p:cNvSpPr/>
            <p:nvPr/>
          </p:nvSpPr>
          <p:spPr>
            <a:xfrm rot="5400000">
              <a:off x="6262735" y="3218729"/>
              <a:ext cx="4164" cy="7272"/>
            </a:xfrm>
            <a:custGeom>
              <a:avLst/>
              <a:gdLst/>
              <a:ahLst/>
              <a:cxnLst/>
              <a:rect l="l" t="t" r="r" b="b"/>
              <a:pathLst>
                <a:path w="134" h="234" extrusionOk="0">
                  <a:moveTo>
                    <a:pt x="67" y="0"/>
                  </a:moveTo>
                  <a:cubicBezTo>
                    <a:pt x="33" y="0"/>
                    <a:pt x="0" y="34"/>
                    <a:pt x="0" y="67"/>
                  </a:cubicBezTo>
                  <a:lnTo>
                    <a:pt x="0" y="167"/>
                  </a:lnTo>
                  <a:cubicBezTo>
                    <a:pt x="0" y="200"/>
                    <a:pt x="33" y="200"/>
                    <a:pt x="33" y="200"/>
                  </a:cubicBezTo>
                  <a:cubicBezTo>
                    <a:pt x="33" y="234"/>
                    <a:pt x="67" y="234"/>
                    <a:pt x="67" y="234"/>
                  </a:cubicBezTo>
                  <a:cubicBezTo>
                    <a:pt x="100" y="234"/>
                    <a:pt x="133" y="200"/>
                    <a:pt x="133" y="167"/>
                  </a:cubicBezTo>
                  <a:lnTo>
                    <a:pt x="133" y="34"/>
                  </a:lnTo>
                  <a:cubicBezTo>
                    <a:pt x="133" y="34"/>
                    <a:pt x="133" y="0"/>
                    <a:pt x="1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96"/>
            <p:cNvSpPr/>
            <p:nvPr/>
          </p:nvSpPr>
          <p:spPr>
            <a:xfrm rot="5400000">
              <a:off x="6259627" y="3229078"/>
              <a:ext cx="4164" cy="5221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34" y="1"/>
                  </a:moveTo>
                  <a:cubicBezTo>
                    <a:pt x="0" y="34"/>
                    <a:pt x="0" y="34"/>
                    <a:pt x="0" y="67"/>
                  </a:cubicBezTo>
                  <a:lnTo>
                    <a:pt x="0" y="101"/>
                  </a:lnTo>
                  <a:cubicBezTo>
                    <a:pt x="0" y="134"/>
                    <a:pt x="0" y="134"/>
                    <a:pt x="0" y="134"/>
                  </a:cubicBezTo>
                  <a:lnTo>
                    <a:pt x="34" y="134"/>
                  </a:lnTo>
                  <a:cubicBezTo>
                    <a:pt x="34" y="167"/>
                    <a:pt x="34" y="167"/>
                    <a:pt x="34" y="167"/>
                  </a:cubicBezTo>
                  <a:lnTo>
                    <a:pt x="67" y="167"/>
                  </a:lnTo>
                  <a:cubicBezTo>
                    <a:pt x="100" y="167"/>
                    <a:pt x="100" y="134"/>
                    <a:pt x="100" y="134"/>
                  </a:cubicBezTo>
                  <a:cubicBezTo>
                    <a:pt x="100" y="134"/>
                    <a:pt x="134" y="101"/>
                    <a:pt x="134" y="101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96"/>
            <p:cNvSpPr/>
            <p:nvPr/>
          </p:nvSpPr>
          <p:spPr>
            <a:xfrm rot="5400000">
              <a:off x="6254950" y="3263807"/>
              <a:ext cx="4195" cy="832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67" y="1"/>
                  </a:moveTo>
                  <a:cubicBezTo>
                    <a:pt x="67" y="1"/>
                    <a:pt x="34" y="1"/>
                    <a:pt x="34" y="34"/>
                  </a:cubicBezTo>
                  <a:cubicBezTo>
                    <a:pt x="34" y="67"/>
                    <a:pt x="1" y="67"/>
                    <a:pt x="1" y="101"/>
                  </a:cubicBezTo>
                  <a:cubicBezTo>
                    <a:pt x="1" y="134"/>
                    <a:pt x="1" y="167"/>
                    <a:pt x="1" y="201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34" y="234"/>
                    <a:pt x="101" y="201"/>
                  </a:cubicBezTo>
                  <a:cubicBezTo>
                    <a:pt x="101" y="167"/>
                    <a:pt x="134" y="167"/>
                    <a:pt x="134" y="134"/>
                  </a:cubicBezTo>
                  <a:cubicBezTo>
                    <a:pt x="134" y="134"/>
                    <a:pt x="134" y="101"/>
                    <a:pt x="134" y="67"/>
                  </a:cubicBezTo>
                  <a:cubicBezTo>
                    <a:pt x="134" y="67"/>
                    <a:pt x="134" y="34"/>
                    <a:pt x="134" y="34"/>
                  </a:cubicBezTo>
                  <a:cubicBezTo>
                    <a:pt x="134" y="1"/>
                    <a:pt x="134" y="1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96"/>
            <p:cNvSpPr/>
            <p:nvPr/>
          </p:nvSpPr>
          <p:spPr>
            <a:xfrm rot="5400000">
              <a:off x="6246139" y="3285049"/>
              <a:ext cx="8329" cy="11437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234" y="0"/>
                  </a:moveTo>
                  <a:cubicBezTo>
                    <a:pt x="201" y="0"/>
                    <a:pt x="168" y="34"/>
                    <a:pt x="168" y="34"/>
                  </a:cubicBezTo>
                  <a:cubicBezTo>
                    <a:pt x="101" y="134"/>
                    <a:pt x="34" y="201"/>
                    <a:pt x="1" y="267"/>
                  </a:cubicBezTo>
                  <a:cubicBezTo>
                    <a:pt x="1" y="301"/>
                    <a:pt x="1" y="301"/>
                    <a:pt x="1" y="334"/>
                  </a:cubicBezTo>
                  <a:cubicBezTo>
                    <a:pt x="1" y="334"/>
                    <a:pt x="1" y="334"/>
                    <a:pt x="1" y="367"/>
                  </a:cubicBezTo>
                  <a:cubicBezTo>
                    <a:pt x="34" y="367"/>
                    <a:pt x="68" y="367"/>
                    <a:pt x="101" y="334"/>
                  </a:cubicBezTo>
                  <a:cubicBezTo>
                    <a:pt x="134" y="234"/>
                    <a:pt x="201" y="167"/>
                    <a:pt x="268" y="101"/>
                  </a:cubicBezTo>
                  <a:cubicBezTo>
                    <a:pt x="268" y="67"/>
                    <a:pt x="268" y="67"/>
                    <a:pt x="268" y="34"/>
                  </a:cubicBezTo>
                  <a:cubicBezTo>
                    <a:pt x="268" y="34"/>
                    <a:pt x="234" y="34"/>
                    <a:pt x="2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96"/>
            <p:cNvSpPr/>
            <p:nvPr/>
          </p:nvSpPr>
          <p:spPr>
            <a:xfrm rot="5400000">
              <a:off x="6237857" y="3304767"/>
              <a:ext cx="6247" cy="7272"/>
            </a:xfrm>
            <a:custGeom>
              <a:avLst/>
              <a:gdLst/>
              <a:ahLst/>
              <a:cxnLst/>
              <a:rect l="l" t="t" r="r" b="b"/>
              <a:pathLst>
                <a:path w="201" h="234" extrusionOk="0">
                  <a:moveTo>
                    <a:pt x="134" y="0"/>
                  </a:moveTo>
                  <a:cubicBezTo>
                    <a:pt x="134" y="34"/>
                    <a:pt x="134" y="34"/>
                    <a:pt x="134" y="34"/>
                  </a:cubicBezTo>
                  <a:lnTo>
                    <a:pt x="100" y="34"/>
                  </a:lnTo>
                  <a:cubicBezTo>
                    <a:pt x="67" y="100"/>
                    <a:pt x="34" y="134"/>
                    <a:pt x="34" y="167"/>
                  </a:cubicBezTo>
                  <a:cubicBezTo>
                    <a:pt x="0" y="167"/>
                    <a:pt x="0" y="201"/>
                    <a:pt x="0" y="201"/>
                  </a:cubicBezTo>
                  <a:cubicBezTo>
                    <a:pt x="0" y="234"/>
                    <a:pt x="34" y="234"/>
                    <a:pt x="34" y="234"/>
                  </a:cubicBezTo>
                  <a:lnTo>
                    <a:pt x="100" y="234"/>
                  </a:lnTo>
                  <a:cubicBezTo>
                    <a:pt x="100" y="234"/>
                    <a:pt x="100" y="201"/>
                    <a:pt x="100" y="201"/>
                  </a:cubicBezTo>
                  <a:cubicBezTo>
                    <a:pt x="134" y="167"/>
                    <a:pt x="167" y="134"/>
                    <a:pt x="200" y="100"/>
                  </a:cubicBezTo>
                  <a:cubicBezTo>
                    <a:pt x="200" y="67"/>
                    <a:pt x="200" y="67"/>
                    <a:pt x="200" y="34"/>
                  </a:cubicBezTo>
                  <a:cubicBezTo>
                    <a:pt x="200" y="34"/>
                    <a:pt x="200" y="34"/>
                    <a:pt x="1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96"/>
            <p:cNvSpPr/>
            <p:nvPr/>
          </p:nvSpPr>
          <p:spPr>
            <a:xfrm rot="5400000">
              <a:off x="6233071" y="3312661"/>
              <a:ext cx="7272" cy="4941"/>
            </a:xfrm>
            <a:custGeom>
              <a:avLst/>
              <a:gdLst/>
              <a:ahLst/>
              <a:cxnLst/>
              <a:rect l="l" t="t" r="r" b="b"/>
              <a:pathLst>
                <a:path w="234" h="159" extrusionOk="0">
                  <a:moveTo>
                    <a:pt x="167" y="1"/>
                  </a:moveTo>
                  <a:cubicBezTo>
                    <a:pt x="159" y="1"/>
                    <a:pt x="151" y="9"/>
                    <a:pt x="134" y="26"/>
                  </a:cubicBezTo>
                  <a:cubicBezTo>
                    <a:pt x="101" y="26"/>
                    <a:pt x="101" y="26"/>
                    <a:pt x="67" y="59"/>
                  </a:cubicBezTo>
                  <a:lnTo>
                    <a:pt x="34" y="59"/>
                  </a:lnTo>
                  <a:cubicBezTo>
                    <a:pt x="34" y="59"/>
                    <a:pt x="34" y="92"/>
                    <a:pt x="34" y="92"/>
                  </a:cubicBezTo>
                  <a:cubicBezTo>
                    <a:pt x="0" y="92"/>
                    <a:pt x="0" y="126"/>
                    <a:pt x="0" y="126"/>
                  </a:cubicBezTo>
                  <a:cubicBezTo>
                    <a:pt x="34" y="126"/>
                    <a:pt x="34" y="159"/>
                    <a:pt x="34" y="159"/>
                  </a:cubicBezTo>
                  <a:lnTo>
                    <a:pt x="101" y="159"/>
                  </a:lnTo>
                  <a:cubicBezTo>
                    <a:pt x="134" y="159"/>
                    <a:pt x="134" y="126"/>
                    <a:pt x="167" y="126"/>
                  </a:cubicBezTo>
                  <a:cubicBezTo>
                    <a:pt x="201" y="126"/>
                    <a:pt x="201" y="92"/>
                    <a:pt x="201" y="92"/>
                  </a:cubicBezTo>
                  <a:cubicBezTo>
                    <a:pt x="234" y="59"/>
                    <a:pt x="234" y="59"/>
                    <a:pt x="234" y="26"/>
                  </a:cubicBezTo>
                  <a:lnTo>
                    <a:pt x="201" y="26"/>
                  </a:lnTo>
                  <a:cubicBezTo>
                    <a:pt x="184" y="9"/>
                    <a:pt x="176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96"/>
            <p:cNvSpPr/>
            <p:nvPr/>
          </p:nvSpPr>
          <p:spPr>
            <a:xfrm rot="5400000">
              <a:off x="6224385" y="3360722"/>
              <a:ext cx="14544" cy="5221"/>
            </a:xfrm>
            <a:custGeom>
              <a:avLst/>
              <a:gdLst/>
              <a:ahLst/>
              <a:cxnLst/>
              <a:rect l="l" t="t" r="r" b="b"/>
              <a:pathLst>
                <a:path w="468" h="168" extrusionOk="0">
                  <a:moveTo>
                    <a:pt x="401" y="1"/>
                  </a:moveTo>
                  <a:cubicBezTo>
                    <a:pt x="268" y="1"/>
                    <a:pt x="168" y="34"/>
                    <a:pt x="68" y="34"/>
                  </a:cubicBezTo>
                  <a:cubicBezTo>
                    <a:pt x="34" y="34"/>
                    <a:pt x="1" y="68"/>
                    <a:pt x="1" y="101"/>
                  </a:cubicBezTo>
                  <a:cubicBezTo>
                    <a:pt x="1" y="134"/>
                    <a:pt x="34" y="168"/>
                    <a:pt x="68" y="168"/>
                  </a:cubicBezTo>
                  <a:cubicBezTo>
                    <a:pt x="168" y="134"/>
                    <a:pt x="301" y="134"/>
                    <a:pt x="401" y="101"/>
                  </a:cubicBezTo>
                  <a:cubicBezTo>
                    <a:pt x="434" y="101"/>
                    <a:pt x="468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96"/>
            <p:cNvSpPr/>
            <p:nvPr/>
          </p:nvSpPr>
          <p:spPr>
            <a:xfrm rot="5400000">
              <a:off x="6220749" y="3358143"/>
              <a:ext cx="8329" cy="4164"/>
            </a:xfrm>
            <a:custGeom>
              <a:avLst/>
              <a:gdLst/>
              <a:ahLst/>
              <a:cxnLst/>
              <a:rect l="l" t="t" r="r" b="b"/>
              <a:pathLst>
                <a:path w="268" h="134" extrusionOk="0">
                  <a:moveTo>
                    <a:pt x="68" y="0"/>
                  </a:moveTo>
                  <a:cubicBezTo>
                    <a:pt x="68" y="0"/>
                    <a:pt x="34" y="34"/>
                    <a:pt x="34" y="34"/>
                  </a:cubicBezTo>
                  <a:cubicBezTo>
                    <a:pt x="34" y="34"/>
                    <a:pt x="1" y="67"/>
                    <a:pt x="1" y="67"/>
                  </a:cubicBezTo>
                  <a:cubicBezTo>
                    <a:pt x="34" y="101"/>
                    <a:pt x="34" y="134"/>
                    <a:pt x="68" y="134"/>
                  </a:cubicBezTo>
                  <a:lnTo>
                    <a:pt x="201" y="101"/>
                  </a:lnTo>
                  <a:lnTo>
                    <a:pt x="268" y="101"/>
                  </a:lnTo>
                  <a:cubicBezTo>
                    <a:pt x="268" y="101"/>
                    <a:pt x="268" y="67"/>
                    <a:pt x="268" y="67"/>
                  </a:cubicBezTo>
                  <a:cubicBezTo>
                    <a:pt x="268" y="34"/>
                    <a:pt x="234" y="0"/>
                    <a:pt x="2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96"/>
            <p:cNvSpPr/>
            <p:nvPr/>
          </p:nvSpPr>
          <p:spPr>
            <a:xfrm rot="5400000">
              <a:off x="6207261" y="3341548"/>
              <a:ext cx="6247" cy="6247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34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1" y="33"/>
                    <a:pt x="1" y="67"/>
                    <a:pt x="1" y="67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34" y="134"/>
                    <a:pt x="68" y="167"/>
                    <a:pt x="101" y="167"/>
                  </a:cubicBezTo>
                  <a:cubicBezTo>
                    <a:pt x="101" y="167"/>
                    <a:pt x="134" y="200"/>
                    <a:pt x="134" y="200"/>
                  </a:cubicBezTo>
                  <a:cubicBezTo>
                    <a:pt x="134" y="200"/>
                    <a:pt x="168" y="167"/>
                    <a:pt x="168" y="167"/>
                  </a:cubicBezTo>
                  <a:cubicBezTo>
                    <a:pt x="168" y="167"/>
                    <a:pt x="201" y="134"/>
                    <a:pt x="201" y="134"/>
                  </a:cubicBezTo>
                  <a:cubicBezTo>
                    <a:pt x="201" y="100"/>
                    <a:pt x="168" y="100"/>
                    <a:pt x="168" y="100"/>
                  </a:cubicBezTo>
                  <a:cubicBezTo>
                    <a:pt x="134" y="67"/>
                    <a:pt x="101" y="33"/>
                    <a:pt x="68" y="33"/>
                  </a:cubicBezTo>
                  <a:cubicBezTo>
                    <a:pt x="68" y="0"/>
                    <a:pt x="68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96"/>
            <p:cNvSpPr/>
            <p:nvPr/>
          </p:nvSpPr>
          <p:spPr>
            <a:xfrm rot="5400000">
              <a:off x="6226452" y="3325496"/>
              <a:ext cx="4164" cy="3139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67" y="0"/>
                  </a:moveTo>
                  <a:cubicBezTo>
                    <a:pt x="33" y="0"/>
                    <a:pt x="33" y="0"/>
                    <a:pt x="33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100" y="100"/>
                  </a:lnTo>
                  <a:cubicBezTo>
                    <a:pt x="134" y="67"/>
                    <a:pt x="134" y="67"/>
                    <a:pt x="134" y="67"/>
                  </a:cubicBezTo>
                  <a:cubicBezTo>
                    <a:pt x="134" y="67"/>
                    <a:pt x="134" y="67"/>
                    <a:pt x="134" y="34"/>
                  </a:cubicBez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96"/>
            <p:cNvSpPr/>
            <p:nvPr/>
          </p:nvSpPr>
          <p:spPr>
            <a:xfrm rot="5400000">
              <a:off x="6205723" y="3275741"/>
              <a:ext cx="4164" cy="5190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34" y="0"/>
                  </a:moveTo>
                  <a:cubicBezTo>
                    <a:pt x="34" y="34"/>
                    <a:pt x="34" y="34"/>
                    <a:pt x="34" y="34"/>
                  </a:cubicBezTo>
                  <a:lnTo>
                    <a:pt x="0" y="100"/>
                  </a:lnTo>
                  <a:cubicBezTo>
                    <a:pt x="0" y="100"/>
                    <a:pt x="0" y="134"/>
                    <a:pt x="0" y="134"/>
                  </a:cubicBezTo>
                  <a:cubicBezTo>
                    <a:pt x="0" y="134"/>
                    <a:pt x="0" y="167"/>
                    <a:pt x="34" y="167"/>
                  </a:cubicBezTo>
                  <a:lnTo>
                    <a:pt x="67" y="167"/>
                  </a:lnTo>
                  <a:cubicBezTo>
                    <a:pt x="67" y="167"/>
                    <a:pt x="67" y="167"/>
                    <a:pt x="67" y="134"/>
                  </a:cubicBezTo>
                  <a:lnTo>
                    <a:pt x="100" y="134"/>
                  </a:lnTo>
                  <a:lnTo>
                    <a:pt x="134" y="67"/>
                  </a:lnTo>
                  <a:cubicBezTo>
                    <a:pt x="134" y="67"/>
                    <a:pt x="134" y="34"/>
                    <a:pt x="134" y="34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1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96"/>
            <p:cNvSpPr/>
            <p:nvPr/>
          </p:nvSpPr>
          <p:spPr>
            <a:xfrm rot="5400000">
              <a:off x="6206251" y="3236863"/>
              <a:ext cx="4164" cy="6247"/>
            </a:xfrm>
            <a:custGeom>
              <a:avLst/>
              <a:gdLst/>
              <a:ahLst/>
              <a:cxnLst/>
              <a:rect l="l" t="t" r="r" b="b"/>
              <a:pathLst>
                <a:path w="134" h="201" extrusionOk="0">
                  <a:moveTo>
                    <a:pt x="67" y="1"/>
                  </a:moveTo>
                  <a:cubicBezTo>
                    <a:pt x="33" y="1"/>
                    <a:pt x="33" y="34"/>
                    <a:pt x="33" y="34"/>
                  </a:cubicBezTo>
                  <a:cubicBezTo>
                    <a:pt x="0" y="34"/>
                    <a:pt x="0" y="68"/>
                    <a:pt x="0" y="68"/>
                  </a:cubicBezTo>
                  <a:lnTo>
                    <a:pt x="0" y="168"/>
                  </a:lnTo>
                  <a:cubicBezTo>
                    <a:pt x="0" y="168"/>
                    <a:pt x="33" y="201"/>
                    <a:pt x="33" y="201"/>
                  </a:cubicBezTo>
                  <a:lnTo>
                    <a:pt x="100" y="201"/>
                  </a:lnTo>
                  <a:cubicBezTo>
                    <a:pt x="134" y="168"/>
                    <a:pt x="134" y="168"/>
                    <a:pt x="134" y="134"/>
                  </a:cubicBezTo>
                  <a:lnTo>
                    <a:pt x="134" y="68"/>
                  </a:lnTo>
                  <a:cubicBezTo>
                    <a:pt x="134" y="34"/>
                    <a:pt x="100" y="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96"/>
            <p:cNvSpPr/>
            <p:nvPr/>
          </p:nvSpPr>
          <p:spPr>
            <a:xfrm rot="5400000">
              <a:off x="6049325" y="2611071"/>
              <a:ext cx="495562" cy="192121"/>
            </a:xfrm>
            <a:custGeom>
              <a:avLst/>
              <a:gdLst/>
              <a:ahLst/>
              <a:cxnLst/>
              <a:rect l="l" t="t" r="r" b="b"/>
              <a:pathLst>
                <a:path w="15946" h="6182" extrusionOk="0">
                  <a:moveTo>
                    <a:pt x="11050" y="1"/>
                  </a:moveTo>
                  <a:cubicBezTo>
                    <a:pt x="9918" y="1"/>
                    <a:pt x="8520" y="139"/>
                    <a:pt x="6806" y="511"/>
                  </a:cubicBezTo>
                  <a:cubicBezTo>
                    <a:pt x="3804" y="1144"/>
                    <a:pt x="2169" y="1978"/>
                    <a:pt x="1235" y="2712"/>
                  </a:cubicBezTo>
                  <a:cubicBezTo>
                    <a:pt x="1" y="3713"/>
                    <a:pt x="401" y="6181"/>
                    <a:pt x="401" y="6181"/>
                  </a:cubicBezTo>
                  <a:lnTo>
                    <a:pt x="15946" y="2946"/>
                  </a:lnTo>
                  <a:lnTo>
                    <a:pt x="15612" y="1611"/>
                  </a:lnTo>
                  <a:cubicBezTo>
                    <a:pt x="15545" y="1445"/>
                    <a:pt x="15345" y="1111"/>
                    <a:pt x="15212" y="1011"/>
                  </a:cubicBezTo>
                  <a:cubicBezTo>
                    <a:pt x="14774" y="689"/>
                    <a:pt x="13573" y="1"/>
                    <a:pt x="110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96"/>
            <p:cNvSpPr/>
            <p:nvPr/>
          </p:nvSpPr>
          <p:spPr>
            <a:xfrm rot="5400000">
              <a:off x="5994784" y="2613619"/>
              <a:ext cx="497644" cy="199486"/>
            </a:xfrm>
            <a:custGeom>
              <a:avLst/>
              <a:gdLst/>
              <a:ahLst/>
              <a:cxnLst/>
              <a:rect l="l" t="t" r="r" b="b"/>
              <a:pathLst>
                <a:path w="16013" h="6419" extrusionOk="0">
                  <a:moveTo>
                    <a:pt x="11377" y="0"/>
                  </a:moveTo>
                  <a:cubicBezTo>
                    <a:pt x="9976" y="0"/>
                    <a:pt x="8369" y="169"/>
                    <a:pt x="6772" y="509"/>
                  </a:cubicBezTo>
                  <a:cubicBezTo>
                    <a:pt x="2569" y="1409"/>
                    <a:pt x="1" y="3211"/>
                    <a:pt x="368" y="4645"/>
                  </a:cubicBezTo>
                  <a:cubicBezTo>
                    <a:pt x="630" y="5694"/>
                    <a:pt x="3021" y="6419"/>
                    <a:pt x="5910" y="6419"/>
                  </a:cubicBezTo>
                  <a:cubicBezTo>
                    <a:pt x="7064" y="6419"/>
                    <a:pt x="8298" y="6303"/>
                    <a:pt x="9507" y="6046"/>
                  </a:cubicBezTo>
                  <a:cubicBezTo>
                    <a:pt x="13710" y="5145"/>
                    <a:pt x="16012" y="2810"/>
                    <a:pt x="15679" y="1376"/>
                  </a:cubicBezTo>
                  <a:cubicBezTo>
                    <a:pt x="15450" y="462"/>
                    <a:pt x="13693" y="0"/>
                    <a:pt x="113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96"/>
            <p:cNvSpPr/>
            <p:nvPr/>
          </p:nvSpPr>
          <p:spPr>
            <a:xfrm rot="5400000">
              <a:off x="5998700" y="2611040"/>
              <a:ext cx="489346" cy="206728"/>
            </a:xfrm>
            <a:custGeom>
              <a:avLst/>
              <a:gdLst/>
              <a:ahLst/>
              <a:cxnLst/>
              <a:rect l="l" t="t" r="r" b="b"/>
              <a:pathLst>
                <a:path w="15746" h="6652" extrusionOk="0">
                  <a:moveTo>
                    <a:pt x="11225" y="232"/>
                  </a:moveTo>
                  <a:cubicBezTo>
                    <a:pt x="13503" y="232"/>
                    <a:pt x="15191" y="688"/>
                    <a:pt x="15378" y="1518"/>
                  </a:cubicBezTo>
                  <a:cubicBezTo>
                    <a:pt x="15478" y="1919"/>
                    <a:pt x="15378" y="2352"/>
                    <a:pt x="15078" y="2853"/>
                  </a:cubicBezTo>
                  <a:cubicBezTo>
                    <a:pt x="14611" y="3587"/>
                    <a:pt x="13610" y="4454"/>
                    <a:pt x="12042" y="5154"/>
                  </a:cubicBezTo>
                  <a:cubicBezTo>
                    <a:pt x="11275" y="5521"/>
                    <a:pt x="10375" y="5822"/>
                    <a:pt x="9307" y="6022"/>
                  </a:cubicBezTo>
                  <a:cubicBezTo>
                    <a:pt x="8081" y="6292"/>
                    <a:pt x="6837" y="6412"/>
                    <a:pt x="5682" y="6412"/>
                  </a:cubicBezTo>
                  <a:cubicBezTo>
                    <a:pt x="2846" y="6412"/>
                    <a:pt x="538" y="5692"/>
                    <a:pt x="301" y="4721"/>
                  </a:cubicBezTo>
                  <a:cubicBezTo>
                    <a:pt x="234" y="4421"/>
                    <a:pt x="301" y="4087"/>
                    <a:pt x="534" y="3720"/>
                  </a:cubicBezTo>
                  <a:cubicBezTo>
                    <a:pt x="1301" y="2519"/>
                    <a:pt x="3636" y="1385"/>
                    <a:pt x="6639" y="751"/>
                  </a:cubicBezTo>
                  <a:cubicBezTo>
                    <a:pt x="8249" y="399"/>
                    <a:pt x="9846" y="232"/>
                    <a:pt x="11225" y="232"/>
                  </a:cubicBezTo>
                  <a:close/>
                  <a:moveTo>
                    <a:pt x="11268" y="1"/>
                  </a:moveTo>
                  <a:cubicBezTo>
                    <a:pt x="9816" y="1"/>
                    <a:pt x="8171" y="181"/>
                    <a:pt x="6605" y="518"/>
                  </a:cubicBezTo>
                  <a:cubicBezTo>
                    <a:pt x="5238" y="785"/>
                    <a:pt x="4003" y="1185"/>
                    <a:pt x="3003" y="1652"/>
                  </a:cubicBezTo>
                  <a:cubicBezTo>
                    <a:pt x="1735" y="2219"/>
                    <a:pt x="801" y="2886"/>
                    <a:pt x="334" y="3620"/>
                  </a:cubicBezTo>
                  <a:cubicBezTo>
                    <a:pt x="67" y="4020"/>
                    <a:pt x="0" y="4421"/>
                    <a:pt x="101" y="4821"/>
                  </a:cubicBezTo>
                  <a:cubicBezTo>
                    <a:pt x="362" y="5940"/>
                    <a:pt x="2868" y="6651"/>
                    <a:pt x="5773" y="6651"/>
                  </a:cubicBezTo>
                  <a:cubicBezTo>
                    <a:pt x="6937" y="6651"/>
                    <a:pt x="8166" y="6537"/>
                    <a:pt x="9340" y="6289"/>
                  </a:cubicBezTo>
                  <a:cubicBezTo>
                    <a:pt x="12609" y="5588"/>
                    <a:pt x="14544" y="4087"/>
                    <a:pt x="15278" y="2953"/>
                  </a:cubicBezTo>
                  <a:cubicBezTo>
                    <a:pt x="15612" y="2419"/>
                    <a:pt x="15745" y="1885"/>
                    <a:pt x="15612" y="1452"/>
                  </a:cubicBezTo>
                  <a:cubicBezTo>
                    <a:pt x="15367" y="451"/>
                    <a:pt x="13559" y="1"/>
                    <a:pt x="112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96"/>
            <p:cNvSpPr/>
            <p:nvPr/>
          </p:nvSpPr>
          <p:spPr>
            <a:xfrm rot="5400000">
              <a:off x="6060808" y="2642972"/>
              <a:ext cx="355589" cy="135591"/>
            </a:xfrm>
            <a:custGeom>
              <a:avLst/>
              <a:gdLst/>
              <a:ahLst/>
              <a:cxnLst/>
              <a:rect l="l" t="t" r="r" b="b"/>
              <a:pathLst>
                <a:path w="11442" h="4363" extrusionOk="0">
                  <a:moveTo>
                    <a:pt x="9745" y="0"/>
                  </a:moveTo>
                  <a:cubicBezTo>
                    <a:pt x="9373" y="0"/>
                    <a:pt x="9038" y="101"/>
                    <a:pt x="8640" y="287"/>
                  </a:cubicBezTo>
                  <a:cubicBezTo>
                    <a:pt x="8314" y="423"/>
                    <a:pt x="8010" y="581"/>
                    <a:pt x="7674" y="581"/>
                  </a:cubicBezTo>
                  <a:cubicBezTo>
                    <a:pt x="7598" y="581"/>
                    <a:pt x="7519" y="573"/>
                    <a:pt x="7439" y="554"/>
                  </a:cubicBezTo>
                  <a:cubicBezTo>
                    <a:pt x="7141" y="465"/>
                    <a:pt x="6816" y="349"/>
                    <a:pt x="6489" y="349"/>
                  </a:cubicBezTo>
                  <a:cubicBezTo>
                    <a:pt x="6450" y="349"/>
                    <a:pt x="6411" y="350"/>
                    <a:pt x="6371" y="354"/>
                  </a:cubicBezTo>
                  <a:cubicBezTo>
                    <a:pt x="6138" y="354"/>
                    <a:pt x="5904" y="521"/>
                    <a:pt x="5671" y="621"/>
                  </a:cubicBezTo>
                  <a:cubicBezTo>
                    <a:pt x="5516" y="698"/>
                    <a:pt x="5381" y="776"/>
                    <a:pt x="5219" y="776"/>
                  </a:cubicBezTo>
                  <a:cubicBezTo>
                    <a:pt x="5172" y="776"/>
                    <a:pt x="5123" y="769"/>
                    <a:pt x="5071" y="754"/>
                  </a:cubicBezTo>
                  <a:cubicBezTo>
                    <a:pt x="4886" y="723"/>
                    <a:pt x="4729" y="550"/>
                    <a:pt x="4523" y="550"/>
                  </a:cubicBezTo>
                  <a:cubicBezTo>
                    <a:pt x="4505" y="550"/>
                    <a:pt x="4488" y="552"/>
                    <a:pt x="4470" y="554"/>
                  </a:cubicBezTo>
                  <a:cubicBezTo>
                    <a:pt x="4103" y="554"/>
                    <a:pt x="3736" y="954"/>
                    <a:pt x="3336" y="1021"/>
                  </a:cubicBezTo>
                  <a:cubicBezTo>
                    <a:pt x="3286" y="1038"/>
                    <a:pt x="3232" y="1044"/>
                    <a:pt x="3175" y="1044"/>
                  </a:cubicBezTo>
                  <a:cubicBezTo>
                    <a:pt x="3004" y="1044"/>
                    <a:pt x="2811" y="988"/>
                    <a:pt x="2635" y="988"/>
                  </a:cubicBezTo>
                  <a:cubicBezTo>
                    <a:pt x="2335" y="988"/>
                    <a:pt x="2068" y="1054"/>
                    <a:pt x="1802" y="1188"/>
                  </a:cubicBezTo>
                  <a:cubicBezTo>
                    <a:pt x="1435" y="1321"/>
                    <a:pt x="1201" y="1588"/>
                    <a:pt x="901" y="1822"/>
                  </a:cubicBezTo>
                  <a:cubicBezTo>
                    <a:pt x="534" y="2122"/>
                    <a:pt x="0" y="2255"/>
                    <a:pt x="67" y="2789"/>
                  </a:cubicBezTo>
                  <a:cubicBezTo>
                    <a:pt x="67" y="3056"/>
                    <a:pt x="234" y="3423"/>
                    <a:pt x="501" y="3456"/>
                  </a:cubicBezTo>
                  <a:cubicBezTo>
                    <a:pt x="523" y="3460"/>
                    <a:pt x="545" y="3461"/>
                    <a:pt x="567" y="3461"/>
                  </a:cubicBezTo>
                  <a:cubicBezTo>
                    <a:pt x="745" y="3461"/>
                    <a:pt x="923" y="3356"/>
                    <a:pt x="1101" y="3356"/>
                  </a:cubicBezTo>
                  <a:cubicBezTo>
                    <a:pt x="1335" y="3389"/>
                    <a:pt x="1468" y="3523"/>
                    <a:pt x="1668" y="3656"/>
                  </a:cubicBezTo>
                  <a:cubicBezTo>
                    <a:pt x="1892" y="3824"/>
                    <a:pt x="1975" y="3898"/>
                    <a:pt x="2192" y="3898"/>
                  </a:cubicBezTo>
                  <a:cubicBezTo>
                    <a:pt x="2234" y="3898"/>
                    <a:pt x="2281" y="3895"/>
                    <a:pt x="2335" y="3890"/>
                  </a:cubicBezTo>
                  <a:cubicBezTo>
                    <a:pt x="2522" y="3890"/>
                    <a:pt x="2752" y="3847"/>
                    <a:pt x="2955" y="3847"/>
                  </a:cubicBezTo>
                  <a:cubicBezTo>
                    <a:pt x="3006" y="3847"/>
                    <a:pt x="3056" y="3850"/>
                    <a:pt x="3102" y="3856"/>
                  </a:cubicBezTo>
                  <a:cubicBezTo>
                    <a:pt x="3479" y="3888"/>
                    <a:pt x="3649" y="4363"/>
                    <a:pt x="4029" y="4363"/>
                  </a:cubicBezTo>
                  <a:cubicBezTo>
                    <a:pt x="4053" y="4363"/>
                    <a:pt x="4078" y="4361"/>
                    <a:pt x="4103" y="4357"/>
                  </a:cubicBezTo>
                  <a:cubicBezTo>
                    <a:pt x="4337" y="4357"/>
                    <a:pt x="4670" y="4123"/>
                    <a:pt x="4904" y="4023"/>
                  </a:cubicBezTo>
                  <a:cubicBezTo>
                    <a:pt x="5304" y="3823"/>
                    <a:pt x="5671" y="3623"/>
                    <a:pt x="6105" y="3489"/>
                  </a:cubicBezTo>
                  <a:cubicBezTo>
                    <a:pt x="6253" y="3421"/>
                    <a:pt x="6383" y="3399"/>
                    <a:pt x="6506" y="3399"/>
                  </a:cubicBezTo>
                  <a:cubicBezTo>
                    <a:pt x="6712" y="3399"/>
                    <a:pt x="6902" y="3460"/>
                    <a:pt x="7138" y="3460"/>
                  </a:cubicBezTo>
                  <a:cubicBezTo>
                    <a:pt x="7170" y="3460"/>
                    <a:pt x="7204" y="3459"/>
                    <a:pt x="7239" y="3456"/>
                  </a:cubicBezTo>
                  <a:cubicBezTo>
                    <a:pt x="7739" y="3423"/>
                    <a:pt x="8139" y="3056"/>
                    <a:pt x="8573" y="3022"/>
                  </a:cubicBezTo>
                  <a:cubicBezTo>
                    <a:pt x="8597" y="3020"/>
                    <a:pt x="8621" y="3019"/>
                    <a:pt x="8645" y="3019"/>
                  </a:cubicBezTo>
                  <a:cubicBezTo>
                    <a:pt x="8791" y="3019"/>
                    <a:pt x="8923" y="3063"/>
                    <a:pt x="9058" y="3063"/>
                  </a:cubicBezTo>
                  <a:cubicBezTo>
                    <a:pt x="9169" y="3063"/>
                    <a:pt x="9282" y="3033"/>
                    <a:pt x="9407" y="2922"/>
                  </a:cubicBezTo>
                  <a:cubicBezTo>
                    <a:pt x="9774" y="2656"/>
                    <a:pt x="9874" y="2189"/>
                    <a:pt x="10241" y="1955"/>
                  </a:cubicBezTo>
                  <a:cubicBezTo>
                    <a:pt x="10541" y="1788"/>
                    <a:pt x="10808" y="1688"/>
                    <a:pt x="11041" y="1421"/>
                  </a:cubicBezTo>
                  <a:cubicBezTo>
                    <a:pt x="11208" y="1221"/>
                    <a:pt x="11442" y="621"/>
                    <a:pt x="11175" y="487"/>
                  </a:cubicBezTo>
                  <a:cubicBezTo>
                    <a:pt x="10975" y="287"/>
                    <a:pt x="10808" y="321"/>
                    <a:pt x="10608" y="254"/>
                  </a:cubicBezTo>
                  <a:cubicBezTo>
                    <a:pt x="10408" y="154"/>
                    <a:pt x="10274" y="54"/>
                    <a:pt x="10041" y="20"/>
                  </a:cubicBezTo>
                  <a:cubicBezTo>
                    <a:pt x="9939" y="7"/>
                    <a:pt x="9841" y="0"/>
                    <a:pt x="974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96"/>
            <p:cNvSpPr/>
            <p:nvPr/>
          </p:nvSpPr>
          <p:spPr>
            <a:xfrm rot="5400000">
              <a:off x="6228005" y="2791087"/>
              <a:ext cx="7303" cy="5221"/>
            </a:xfrm>
            <a:custGeom>
              <a:avLst/>
              <a:gdLst/>
              <a:ahLst/>
              <a:cxnLst/>
              <a:rect l="l" t="t" r="r" b="b"/>
              <a:pathLst>
                <a:path w="235" h="168" extrusionOk="0">
                  <a:moveTo>
                    <a:pt x="34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" y="68"/>
                    <a:pt x="1" y="101"/>
                    <a:pt x="34" y="101"/>
                  </a:cubicBezTo>
                  <a:cubicBezTo>
                    <a:pt x="34" y="101"/>
                    <a:pt x="34" y="134"/>
                    <a:pt x="68" y="134"/>
                  </a:cubicBezTo>
                  <a:cubicBezTo>
                    <a:pt x="68" y="134"/>
                    <a:pt x="68" y="134"/>
                    <a:pt x="101" y="168"/>
                  </a:cubicBezTo>
                  <a:lnTo>
                    <a:pt x="201" y="168"/>
                  </a:lnTo>
                  <a:cubicBezTo>
                    <a:pt x="201" y="168"/>
                    <a:pt x="234" y="134"/>
                    <a:pt x="234" y="134"/>
                  </a:cubicBezTo>
                  <a:cubicBezTo>
                    <a:pt x="234" y="134"/>
                    <a:pt x="234" y="134"/>
                    <a:pt x="234" y="101"/>
                  </a:cubicBezTo>
                  <a:cubicBezTo>
                    <a:pt x="234" y="101"/>
                    <a:pt x="234" y="68"/>
                    <a:pt x="234" y="68"/>
                  </a:cubicBezTo>
                  <a:lnTo>
                    <a:pt x="201" y="68"/>
                  </a:lnTo>
                  <a:cubicBezTo>
                    <a:pt x="201" y="34"/>
                    <a:pt x="201" y="34"/>
                    <a:pt x="201" y="34"/>
                  </a:cubicBezTo>
                  <a:lnTo>
                    <a:pt x="168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96"/>
            <p:cNvSpPr/>
            <p:nvPr/>
          </p:nvSpPr>
          <p:spPr>
            <a:xfrm rot="5400000">
              <a:off x="6216615" y="2757912"/>
              <a:ext cx="5190" cy="7303"/>
            </a:xfrm>
            <a:custGeom>
              <a:avLst/>
              <a:gdLst/>
              <a:ahLst/>
              <a:cxnLst/>
              <a:rect l="l" t="t" r="r" b="b"/>
              <a:pathLst>
                <a:path w="167" h="235" extrusionOk="0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0" y="34"/>
                    <a:pt x="0" y="34"/>
                    <a:pt x="0" y="68"/>
                  </a:cubicBezTo>
                  <a:cubicBezTo>
                    <a:pt x="0" y="68"/>
                    <a:pt x="0" y="68"/>
                    <a:pt x="0" y="101"/>
                  </a:cubicBezTo>
                  <a:lnTo>
                    <a:pt x="33" y="201"/>
                  </a:lnTo>
                  <a:cubicBezTo>
                    <a:pt x="33" y="234"/>
                    <a:pt x="33" y="234"/>
                    <a:pt x="67" y="234"/>
                  </a:cubicBezTo>
                  <a:lnTo>
                    <a:pt x="100" y="234"/>
                  </a:lnTo>
                  <a:cubicBezTo>
                    <a:pt x="134" y="234"/>
                    <a:pt x="134" y="201"/>
                    <a:pt x="134" y="201"/>
                  </a:cubicBezTo>
                  <a:lnTo>
                    <a:pt x="167" y="201"/>
                  </a:lnTo>
                  <a:cubicBezTo>
                    <a:pt x="167" y="168"/>
                    <a:pt x="167" y="168"/>
                    <a:pt x="134" y="134"/>
                  </a:cubicBezTo>
                  <a:lnTo>
                    <a:pt x="134" y="34"/>
                  </a:lnTo>
                  <a:cubicBezTo>
                    <a:pt x="100" y="34"/>
                    <a:pt x="100" y="1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96"/>
            <p:cNvSpPr/>
            <p:nvPr/>
          </p:nvSpPr>
          <p:spPr>
            <a:xfrm rot="5400000">
              <a:off x="6214549" y="2773466"/>
              <a:ext cx="5190" cy="5221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33" y="1"/>
                  </a:moveTo>
                  <a:lnTo>
                    <a:pt x="33" y="34"/>
                  </a:lnTo>
                  <a:cubicBezTo>
                    <a:pt x="0" y="34"/>
                    <a:pt x="0" y="34"/>
                    <a:pt x="0" y="68"/>
                  </a:cubicBezTo>
                  <a:cubicBezTo>
                    <a:pt x="0" y="68"/>
                    <a:pt x="0" y="101"/>
                    <a:pt x="33" y="101"/>
                  </a:cubicBezTo>
                  <a:cubicBezTo>
                    <a:pt x="33" y="134"/>
                    <a:pt x="33" y="134"/>
                    <a:pt x="33" y="168"/>
                  </a:cubicBezTo>
                  <a:lnTo>
                    <a:pt x="134" y="168"/>
                  </a:lnTo>
                  <a:lnTo>
                    <a:pt x="134" y="134"/>
                  </a:lnTo>
                  <a:lnTo>
                    <a:pt x="167" y="134"/>
                  </a:lnTo>
                  <a:lnTo>
                    <a:pt x="167" y="101"/>
                  </a:lnTo>
                  <a:cubicBezTo>
                    <a:pt x="167" y="101"/>
                    <a:pt x="167" y="68"/>
                    <a:pt x="167" y="68"/>
                  </a:cubicBezTo>
                  <a:lnTo>
                    <a:pt x="13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96"/>
            <p:cNvSpPr/>
            <p:nvPr/>
          </p:nvSpPr>
          <p:spPr>
            <a:xfrm rot="5400000">
              <a:off x="6211394" y="2721645"/>
              <a:ext cx="4195" cy="6247"/>
            </a:xfrm>
            <a:custGeom>
              <a:avLst/>
              <a:gdLst/>
              <a:ahLst/>
              <a:cxnLst/>
              <a:rect l="l" t="t" r="r" b="b"/>
              <a:pathLst>
                <a:path w="135" h="201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7"/>
                    <a:pt x="1" y="67"/>
                  </a:cubicBezTo>
                  <a:lnTo>
                    <a:pt x="1" y="133"/>
                  </a:lnTo>
                  <a:cubicBezTo>
                    <a:pt x="1" y="167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7" y="200"/>
                  </a:lnTo>
                  <a:cubicBezTo>
                    <a:pt x="101" y="200"/>
                    <a:pt x="101" y="200"/>
                    <a:pt x="101" y="167"/>
                  </a:cubicBezTo>
                  <a:cubicBezTo>
                    <a:pt x="134" y="167"/>
                    <a:pt x="134" y="133"/>
                    <a:pt x="134" y="133"/>
                  </a:cubicBezTo>
                  <a:cubicBezTo>
                    <a:pt x="134" y="100"/>
                    <a:pt x="134" y="67"/>
                    <a:pt x="134" y="67"/>
                  </a:cubicBezTo>
                  <a:cubicBezTo>
                    <a:pt x="134" y="33"/>
                    <a:pt x="134" y="33"/>
                    <a:pt x="101" y="33"/>
                  </a:cubicBezTo>
                  <a:cubicBezTo>
                    <a:pt x="101" y="33"/>
                    <a:pt x="101" y="0"/>
                    <a:pt x="1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96"/>
            <p:cNvSpPr/>
            <p:nvPr/>
          </p:nvSpPr>
          <p:spPr>
            <a:xfrm rot="5400000">
              <a:off x="6199197" y="2598065"/>
              <a:ext cx="10380" cy="6682"/>
            </a:xfrm>
            <a:custGeom>
              <a:avLst/>
              <a:gdLst/>
              <a:ahLst/>
              <a:cxnLst/>
              <a:rect l="l" t="t" r="r" b="b"/>
              <a:pathLst>
                <a:path w="334" h="215" extrusionOk="0">
                  <a:moveTo>
                    <a:pt x="262" y="0"/>
                  </a:moveTo>
                  <a:cubicBezTo>
                    <a:pt x="253" y="0"/>
                    <a:pt x="243" y="5"/>
                    <a:pt x="234" y="14"/>
                  </a:cubicBezTo>
                  <a:cubicBezTo>
                    <a:pt x="167" y="14"/>
                    <a:pt x="100" y="48"/>
                    <a:pt x="33" y="81"/>
                  </a:cubicBezTo>
                  <a:cubicBezTo>
                    <a:pt x="0" y="114"/>
                    <a:pt x="0" y="148"/>
                    <a:pt x="0" y="181"/>
                  </a:cubicBezTo>
                  <a:cubicBezTo>
                    <a:pt x="33" y="214"/>
                    <a:pt x="67" y="214"/>
                    <a:pt x="100" y="214"/>
                  </a:cubicBezTo>
                  <a:cubicBezTo>
                    <a:pt x="133" y="181"/>
                    <a:pt x="200" y="148"/>
                    <a:pt x="267" y="114"/>
                  </a:cubicBezTo>
                  <a:cubicBezTo>
                    <a:pt x="300" y="114"/>
                    <a:pt x="334" y="81"/>
                    <a:pt x="300" y="48"/>
                  </a:cubicBezTo>
                  <a:cubicBezTo>
                    <a:pt x="300" y="24"/>
                    <a:pt x="284" y="0"/>
                    <a:pt x="2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96"/>
            <p:cNvSpPr/>
            <p:nvPr/>
          </p:nvSpPr>
          <p:spPr>
            <a:xfrm rot="5400000">
              <a:off x="6210664" y="2592347"/>
              <a:ext cx="7272" cy="4631"/>
            </a:xfrm>
            <a:custGeom>
              <a:avLst/>
              <a:gdLst/>
              <a:ahLst/>
              <a:cxnLst/>
              <a:rect l="l" t="t" r="r" b="b"/>
              <a:pathLst>
                <a:path w="234" h="149" extrusionOk="0">
                  <a:moveTo>
                    <a:pt x="167" y="0"/>
                  </a:moveTo>
                  <a:cubicBezTo>
                    <a:pt x="134" y="0"/>
                    <a:pt x="100" y="0"/>
                    <a:pt x="67" y="33"/>
                  </a:cubicBezTo>
                  <a:lnTo>
                    <a:pt x="34" y="33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3"/>
                    <a:pt x="34" y="133"/>
                  </a:cubicBezTo>
                  <a:cubicBezTo>
                    <a:pt x="34" y="133"/>
                    <a:pt x="48" y="148"/>
                    <a:pt x="58" y="148"/>
                  </a:cubicBezTo>
                  <a:cubicBezTo>
                    <a:pt x="63" y="148"/>
                    <a:pt x="67" y="145"/>
                    <a:pt x="67" y="133"/>
                  </a:cubicBezTo>
                  <a:lnTo>
                    <a:pt x="167" y="133"/>
                  </a:lnTo>
                  <a:cubicBezTo>
                    <a:pt x="200" y="133"/>
                    <a:pt x="200" y="133"/>
                    <a:pt x="200" y="100"/>
                  </a:cubicBezTo>
                  <a:lnTo>
                    <a:pt x="234" y="100"/>
                  </a:lnTo>
                  <a:cubicBezTo>
                    <a:pt x="234" y="100"/>
                    <a:pt x="234" y="67"/>
                    <a:pt x="234" y="33"/>
                  </a:cubicBezTo>
                  <a:cubicBezTo>
                    <a:pt x="234" y="33"/>
                    <a:pt x="234" y="0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96"/>
            <p:cNvSpPr/>
            <p:nvPr/>
          </p:nvSpPr>
          <p:spPr>
            <a:xfrm rot="5400000">
              <a:off x="6227990" y="2576513"/>
              <a:ext cx="11437" cy="5221"/>
            </a:xfrm>
            <a:custGeom>
              <a:avLst/>
              <a:gdLst/>
              <a:ahLst/>
              <a:cxnLst/>
              <a:rect l="l" t="t" r="r" b="b"/>
              <a:pathLst>
                <a:path w="368" h="168" extrusionOk="0">
                  <a:moveTo>
                    <a:pt x="100" y="0"/>
                  </a:moveTo>
                  <a:cubicBezTo>
                    <a:pt x="67" y="0"/>
                    <a:pt x="34" y="0"/>
                    <a:pt x="34" y="34"/>
                  </a:cubicBezTo>
                  <a:cubicBezTo>
                    <a:pt x="0" y="67"/>
                    <a:pt x="34" y="134"/>
                    <a:pt x="67" y="134"/>
                  </a:cubicBezTo>
                  <a:cubicBezTo>
                    <a:pt x="134" y="167"/>
                    <a:pt x="234" y="167"/>
                    <a:pt x="300" y="167"/>
                  </a:cubicBezTo>
                  <a:cubicBezTo>
                    <a:pt x="334" y="167"/>
                    <a:pt x="367" y="134"/>
                    <a:pt x="367" y="100"/>
                  </a:cubicBezTo>
                  <a:cubicBezTo>
                    <a:pt x="367" y="34"/>
                    <a:pt x="334" y="34"/>
                    <a:pt x="300" y="34"/>
                  </a:cubicBezTo>
                  <a:lnTo>
                    <a:pt x="267" y="34"/>
                  </a:lnTo>
                  <a:cubicBezTo>
                    <a:pt x="234" y="34"/>
                    <a:pt x="200" y="3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96"/>
            <p:cNvSpPr/>
            <p:nvPr/>
          </p:nvSpPr>
          <p:spPr>
            <a:xfrm rot="5400000">
              <a:off x="6254965" y="2605539"/>
              <a:ext cx="7272" cy="7272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34" y="0"/>
                  </a:moveTo>
                  <a:cubicBezTo>
                    <a:pt x="34" y="34"/>
                    <a:pt x="0" y="67"/>
                    <a:pt x="34" y="100"/>
                  </a:cubicBezTo>
                  <a:cubicBezTo>
                    <a:pt x="67" y="134"/>
                    <a:pt x="67" y="167"/>
                    <a:pt x="100" y="200"/>
                  </a:cubicBezTo>
                  <a:cubicBezTo>
                    <a:pt x="100" y="234"/>
                    <a:pt x="134" y="234"/>
                    <a:pt x="134" y="234"/>
                  </a:cubicBezTo>
                  <a:lnTo>
                    <a:pt x="200" y="234"/>
                  </a:lnTo>
                  <a:cubicBezTo>
                    <a:pt x="234" y="200"/>
                    <a:pt x="234" y="167"/>
                    <a:pt x="200" y="134"/>
                  </a:cubicBezTo>
                  <a:cubicBezTo>
                    <a:pt x="200" y="100"/>
                    <a:pt x="167" y="67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96"/>
            <p:cNvSpPr/>
            <p:nvPr/>
          </p:nvSpPr>
          <p:spPr>
            <a:xfrm rot="5400000">
              <a:off x="6256379" y="2619664"/>
              <a:ext cx="5221" cy="8049"/>
            </a:xfrm>
            <a:custGeom>
              <a:avLst/>
              <a:gdLst/>
              <a:ahLst/>
              <a:cxnLst/>
              <a:rect l="l" t="t" r="r" b="b"/>
              <a:pathLst>
                <a:path w="168" h="259" extrusionOk="0">
                  <a:moveTo>
                    <a:pt x="84" y="0"/>
                  </a:moveTo>
                  <a:cubicBezTo>
                    <a:pt x="76" y="0"/>
                    <a:pt x="67" y="9"/>
                    <a:pt x="67" y="25"/>
                  </a:cubicBezTo>
                  <a:cubicBezTo>
                    <a:pt x="34" y="25"/>
                    <a:pt x="34" y="25"/>
                    <a:pt x="34" y="59"/>
                  </a:cubicBezTo>
                  <a:cubicBezTo>
                    <a:pt x="1" y="59"/>
                    <a:pt x="1" y="92"/>
                    <a:pt x="1" y="92"/>
                  </a:cubicBezTo>
                  <a:lnTo>
                    <a:pt x="67" y="225"/>
                  </a:lnTo>
                  <a:cubicBezTo>
                    <a:pt x="67" y="225"/>
                    <a:pt x="67" y="259"/>
                    <a:pt x="101" y="259"/>
                  </a:cubicBezTo>
                  <a:lnTo>
                    <a:pt x="134" y="259"/>
                  </a:lnTo>
                  <a:cubicBezTo>
                    <a:pt x="167" y="225"/>
                    <a:pt x="167" y="225"/>
                    <a:pt x="167" y="225"/>
                  </a:cubicBezTo>
                  <a:cubicBezTo>
                    <a:pt x="167" y="192"/>
                    <a:pt x="167" y="192"/>
                    <a:pt x="167" y="159"/>
                  </a:cubicBezTo>
                  <a:lnTo>
                    <a:pt x="134" y="59"/>
                  </a:lnTo>
                  <a:cubicBezTo>
                    <a:pt x="134" y="25"/>
                    <a:pt x="134" y="25"/>
                    <a:pt x="101" y="25"/>
                  </a:cubicBezTo>
                  <a:cubicBezTo>
                    <a:pt x="101" y="9"/>
                    <a:pt x="92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96"/>
            <p:cNvSpPr/>
            <p:nvPr/>
          </p:nvSpPr>
          <p:spPr>
            <a:xfrm rot="5400000">
              <a:off x="6263247" y="2657361"/>
              <a:ext cx="6247" cy="8329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67" y="0"/>
                  </a:moveTo>
                  <a:cubicBezTo>
                    <a:pt x="34" y="34"/>
                    <a:pt x="0" y="67"/>
                    <a:pt x="0" y="101"/>
                  </a:cubicBezTo>
                  <a:lnTo>
                    <a:pt x="67" y="234"/>
                  </a:lnTo>
                  <a:cubicBezTo>
                    <a:pt x="67" y="267"/>
                    <a:pt x="67" y="267"/>
                    <a:pt x="101" y="267"/>
                  </a:cubicBezTo>
                  <a:lnTo>
                    <a:pt x="134" y="267"/>
                  </a:lnTo>
                  <a:cubicBezTo>
                    <a:pt x="167" y="267"/>
                    <a:pt x="201" y="234"/>
                    <a:pt x="167" y="201"/>
                  </a:cubicBezTo>
                  <a:lnTo>
                    <a:pt x="134" y="34"/>
                  </a:lnTo>
                  <a:cubicBezTo>
                    <a:pt x="134" y="34"/>
                    <a:pt x="101" y="0"/>
                    <a:pt x="1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96"/>
            <p:cNvSpPr/>
            <p:nvPr/>
          </p:nvSpPr>
          <p:spPr>
            <a:xfrm rot="5400000">
              <a:off x="6262719" y="2669295"/>
              <a:ext cx="5221" cy="6247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34" y="0"/>
                  </a:moveTo>
                  <a:cubicBezTo>
                    <a:pt x="34" y="0"/>
                    <a:pt x="34" y="34"/>
                    <a:pt x="34" y="34"/>
                  </a:cubicBezTo>
                  <a:cubicBezTo>
                    <a:pt x="0" y="34"/>
                    <a:pt x="0" y="67"/>
                    <a:pt x="34" y="67"/>
                  </a:cubicBezTo>
                  <a:lnTo>
                    <a:pt x="34" y="134"/>
                  </a:lnTo>
                  <a:cubicBezTo>
                    <a:pt x="34" y="167"/>
                    <a:pt x="34" y="167"/>
                    <a:pt x="67" y="167"/>
                  </a:cubicBezTo>
                  <a:cubicBezTo>
                    <a:pt x="67" y="200"/>
                    <a:pt x="100" y="200"/>
                    <a:pt x="100" y="200"/>
                  </a:cubicBezTo>
                  <a:cubicBezTo>
                    <a:pt x="100" y="200"/>
                    <a:pt x="100" y="167"/>
                    <a:pt x="134" y="167"/>
                  </a:cubicBezTo>
                  <a:cubicBezTo>
                    <a:pt x="134" y="167"/>
                    <a:pt x="167" y="167"/>
                    <a:pt x="167" y="134"/>
                  </a:cubicBezTo>
                  <a:cubicBezTo>
                    <a:pt x="167" y="134"/>
                    <a:pt x="167" y="100"/>
                    <a:pt x="167" y="100"/>
                  </a:cubicBez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96"/>
            <p:cNvSpPr/>
            <p:nvPr/>
          </p:nvSpPr>
          <p:spPr>
            <a:xfrm rot="5400000">
              <a:off x="6271327" y="2711063"/>
              <a:ext cx="5221" cy="9789"/>
            </a:xfrm>
            <a:custGeom>
              <a:avLst/>
              <a:gdLst/>
              <a:ahLst/>
              <a:cxnLst/>
              <a:rect l="l" t="t" r="r" b="b"/>
              <a:pathLst>
                <a:path w="168" h="315" extrusionOk="0">
                  <a:moveTo>
                    <a:pt x="67" y="1"/>
                  </a:moveTo>
                  <a:cubicBezTo>
                    <a:pt x="67" y="1"/>
                    <a:pt x="34" y="1"/>
                    <a:pt x="34" y="34"/>
                  </a:cubicBezTo>
                  <a:cubicBezTo>
                    <a:pt x="0" y="34"/>
                    <a:pt x="0" y="34"/>
                    <a:pt x="0" y="67"/>
                  </a:cubicBezTo>
                  <a:cubicBezTo>
                    <a:pt x="0" y="101"/>
                    <a:pt x="0" y="134"/>
                    <a:pt x="0" y="167"/>
                  </a:cubicBezTo>
                  <a:cubicBezTo>
                    <a:pt x="0" y="201"/>
                    <a:pt x="0" y="234"/>
                    <a:pt x="0" y="267"/>
                  </a:cubicBezTo>
                  <a:cubicBezTo>
                    <a:pt x="24" y="291"/>
                    <a:pt x="48" y="315"/>
                    <a:pt x="71" y="315"/>
                  </a:cubicBezTo>
                  <a:cubicBezTo>
                    <a:pt x="81" y="315"/>
                    <a:pt x="91" y="311"/>
                    <a:pt x="100" y="301"/>
                  </a:cubicBezTo>
                  <a:cubicBezTo>
                    <a:pt x="134" y="301"/>
                    <a:pt x="167" y="267"/>
                    <a:pt x="134" y="234"/>
                  </a:cubicBezTo>
                  <a:cubicBezTo>
                    <a:pt x="134" y="201"/>
                    <a:pt x="134" y="201"/>
                    <a:pt x="134" y="167"/>
                  </a:cubicBezTo>
                  <a:cubicBezTo>
                    <a:pt x="134" y="134"/>
                    <a:pt x="100" y="101"/>
                    <a:pt x="134" y="67"/>
                  </a:cubicBezTo>
                  <a:cubicBezTo>
                    <a:pt x="134" y="67"/>
                    <a:pt x="134" y="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96"/>
            <p:cNvSpPr/>
            <p:nvPr/>
          </p:nvSpPr>
          <p:spPr>
            <a:xfrm rot="5400000">
              <a:off x="6270007" y="2735630"/>
              <a:ext cx="7272" cy="14544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167" y="1"/>
                  </a:moveTo>
                  <a:cubicBezTo>
                    <a:pt x="134" y="1"/>
                    <a:pt x="100" y="34"/>
                    <a:pt x="100" y="68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cubicBezTo>
                    <a:pt x="34" y="435"/>
                    <a:pt x="34" y="468"/>
                    <a:pt x="67" y="468"/>
                  </a:cubicBezTo>
                  <a:cubicBezTo>
                    <a:pt x="100" y="468"/>
                    <a:pt x="134" y="435"/>
                    <a:pt x="134" y="401"/>
                  </a:cubicBezTo>
                  <a:cubicBezTo>
                    <a:pt x="167" y="301"/>
                    <a:pt x="200" y="201"/>
                    <a:pt x="234" y="68"/>
                  </a:cubicBezTo>
                  <a:cubicBezTo>
                    <a:pt x="234" y="68"/>
                    <a:pt x="234" y="34"/>
                    <a:pt x="200" y="34"/>
                  </a:cubicBezTo>
                  <a:cubicBezTo>
                    <a:pt x="200" y="1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96"/>
            <p:cNvSpPr/>
            <p:nvPr/>
          </p:nvSpPr>
          <p:spPr>
            <a:xfrm rot="5400000">
              <a:off x="6266868" y="2762574"/>
              <a:ext cx="5221" cy="8329"/>
            </a:xfrm>
            <a:custGeom>
              <a:avLst/>
              <a:gdLst/>
              <a:ahLst/>
              <a:cxnLst/>
              <a:rect l="l" t="t" r="r" b="b"/>
              <a:pathLst>
                <a:path w="168" h="268" extrusionOk="0">
                  <a:moveTo>
                    <a:pt x="68" y="0"/>
                  </a:moveTo>
                  <a:cubicBezTo>
                    <a:pt x="68" y="34"/>
                    <a:pt x="34" y="34"/>
                    <a:pt x="34" y="34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01" y="267"/>
                  </a:lnTo>
                  <a:cubicBezTo>
                    <a:pt x="101" y="234"/>
                    <a:pt x="134" y="234"/>
                    <a:pt x="134" y="234"/>
                  </a:cubicBezTo>
                  <a:lnTo>
                    <a:pt x="168" y="67"/>
                  </a:lnTo>
                  <a:cubicBezTo>
                    <a:pt x="168" y="34"/>
                    <a:pt x="168" y="34"/>
                    <a:pt x="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96"/>
            <p:cNvSpPr/>
            <p:nvPr/>
          </p:nvSpPr>
          <p:spPr>
            <a:xfrm rot="5400000">
              <a:off x="6263776" y="2771913"/>
              <a:ext cx="6247" cy="7272"/>
            </a:xfrm>
            <a:custGeom>
              <a:avLst/>
              <a:gdLst/>
              <a:ahLst/>
              <a:cxnLst/>
              <a:rect l="l" t="t" r="r" b="b"/>
              <a:pathLst>
                <a:path w="201" h="234" extrusionOk="0">
                  <a:moveTo>
                    <a:pt x="101" y="0"/>
                  </a:moveTo>
                  <a:cubicBezTo>
                    <a:pt x="67" y="34"/>
                    <a:pt x="34" y="67"/>
                    <a:pt x="1" y="101"/>
                  </a:cubicBezTo>
                  <a:cubicBezTo>
                    <a:pt x="1" y="101"/>
                    <a:pt x="1" y="101"/>
                    <a:pt x="1" y="134"/>
                  </a:cubicBezTo>
                  <a:cubicBezTo>
                    <a:pt x="1" y="167"/>
                    <a:pt x="1" y="167"/>
                    <a:pt x="1" y="201"/>
                  </a:cubicBezTo>
                  <a:cubicBezTo>
                    <a:pt x="1" y="201"/>
                    <a:pt x="34" y="234"/>
                    <a:pt x="34" y="234"/>
                  </a:cubicBezTo>
                  <a:cubicBezTo>
                    <a:pt x="67" y="234"/>
                    <a:pt x="67" y="201"/>
                    <a:pt x="101" y="201"/>
                  </a:cubicBezTo>
                  <a:cubicBezTo>
                    <a:pt x="134" y="167"/>
                    <a:pt x="134" y="134"/>
                    <a:pt x="168" y="134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1" y="101"/>
                    <a:pt x="201" y="67"/>
                    <a:pt x="201" y="67"/>
                  </a:cubicBezTo>
                  <a:cubicBezTo>
                    <a:pt x="201" y="67"/>
                    <a:pt x="201" y="34"/>
                    <a:pt x="201" y="34"/>
                  </a:cubicBezTo>
                  <a:cubicBezTo>
                    <a:pt x="201" y="0"/>
                    <a:pt x="168" y="0"/>
                    <a:pt x="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96"/>
            <p:cNvSpPr/>
            <p:nvPr/>
          </p:nvSpPr>
          <p:spPr>
            <a:xfrm rot="5400000">
              <a:off x="6271343" y="2826127"/>
              <a:ext cx="15570" cy="9789"/>
            </a:xfrm>
            <a:custGeom>
              <a:avLst/>
              <a:gdLst/>
              <a:ahLst/>
              <a:cxnLst/>
              <a:rect l="l" t="t" r="r" b="b"/>
              <a:pathLst>
                <a:path w="501" h="315" extrusionOk="0">
                  <a:moveTo>
                    <a:pt x="401" y="1"/>
                  </a:moveTo>
                  <a:cubicBezTo>
                    <a:pt x="300" y="68"/>
                    <a:pt x="167" y="134"/>
                    <a:pt x="34" y="201"/>
                  </a:cubicBezTo>
                  <a:cubicBezTo>
                    <a:pt x="0" y="201"/>
                    <a:pt x="0" y="234"/>
                    <a:pt x="0" y="268"/>
                  </a:cubicBezTo>
                  <a:cubicBezTo>
                    <a:pt x="0" y="291"/>
                    <a:pt x="17" y="315"/>
                    <a:pt x="38" y="315"/>
                  </a:cubicBezTo>
                  <a:cubicBezTo>
                    <a:pt x="47" y="315"/>
                    <a:pt x="57" y="311"/>
                    <a:pt x="67" y="301"/>
                  </a:cubicBezTo>
                  <a:cubicBezTo>
                    <a:pt x="200" y="234"/>
                    <a:pt x="334" y="201"/>
                    <a:pt x="467" y="134"/>
                  </a:cubicBezTo>
                  <a:cubicBezTo>
                    <a:pt x="467" y="101"/>
                    <a:pt x="501" y="68"/>
                    <a:pt x="501" y="34"/>
                  </a:cubicBezTo>
                  <a:cubicBezTo>
                    <a:pt x="467" y="1"/>
                    <a:pt x="434" y="1"/>
                    <a:pt x="4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96"/>
            <p:cNvSpPr/>
            <p:nvPr/>
          </p:nvSpPr>
          <p:spPr>
            <a:xfrm rot="5400000">
              <a:off x="6266355" y="2827386"/>
              <a:ext cx="8329" cy="6247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200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cubicBezTo>
                    <a:pt x="0" y="201"/>
                    <a:pt x="34" y="201"/>
                    <a:pt x="67" y="201"/>
                  </a:cubicBezTo>
                  <a:lnTo>
                    <a:pt x="234" y="134"/>
                  </a:lnTo>
                  <a:cubicBezTo>
                    <a:pt x="234" y="134"/>
                    <a:pt x="267" y="100"/>
                    <a:pt x="267" y="100"/>
                  </a:cubicBezTo>
                  <a:cubicBezTo>
                    <a:pt x="267" y="100"/>
                    <a:pt x="267" y="67"/>
                    <a:pt x="267" y="34"/>
                  </a:cubicBezTo>
                  <a:cubicBezTo>
                    <a:pt x="267" y="0"/>
                    <a:pt x="234" y="0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96"/>
            <p:cNvSpPr/>
            <p:nvPr/>
          </p:nvSpPr>
          <p:spPr>
            <a:xfrm rot="5400000">
              <a:off x="6244585" y="2814939"/>
              <a:ext cx="7272" cy="5221"/>
            </a:xfrm>
            <a:custGeom>
              <a:avLst/>
              <a:gdLst/>
              <a:ahLst/>
              <a:cxnLst/>
              <a:rect l="l" t="t" r="r" b="b"/>
              <a:pathLst>
                <a:path w="234" h="168" extrusionOk="0">
                  <a:moveTo>
                    <a:pt x="33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33" y="134"/>
                  </a:cubicBezTo>
                  <a:cubicBezTo>
                    <a:pt x="67" y="134"/>
                    <a:pt x="100" y="167"/>
                    <a:pt x="133" y="167"/>
                  </a:cubicBezTo>
                  <a:lnTo>
                    <a:pt x="200" y="167"/>
                  </a:lnTo>
                  <a:cubicBezTo>
                    <a:pt x="200" y="167"/>
                    <a:pt x="234" y="134"/>
                    <a:pt x="234" y="134"/>
                  </a:cubicBezTo>
                  <a:cubicBezTo>
                    <a:pt x="234" y="100"/>
                    <a:pt x="234" y="100"/>
                    <a:pt x="234" y="67"/>
                  </a:cubicBezTo>
                  <a:cubicBezTo>
                    <a:pt x="234" y="67"/>
                    <a:pt x="234" y="34"/>
                    <a:pt x="200" y="34"/>
                  </a:cubicBezTo>
                  <a:cubicBezTo>
                    <a:pt x="167" y="34"/>
                    <a:pt x="133" y="0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96"/>
            <p:cNvSpPr/>
            <p:nvPr/>
          </p:nvSpPr>
          <p:spPr>
            <a:xfrm rot="5400000">
              <a:off x="6260124" y="2789021"/>
              <a:ext cx="5221" cy="5221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0"/>
                  </a:moveTo>
                  <a:cubicBezTo>
                    <a:pt x="67" y="34"/>
                    <a:pt x="67" y="34"/>
                    <a:pt x="67" y="34"/>
                  </a:cubicBezTo>
                  <a:cubicBezTo>
                    <a:pt x="34" y="34"/>
                    <a:pt x="34" y="67"/>
                    <a:pt x="34" y="67"/>
                  </a:cubicBezTo>
                  <a:cubicBezTo>
                    <a:pt x="0" y="67"/>
                    <a:pt x="0" y="100"/>
                    <a:pt x="0" y="100"/>
                  </a:cubicBezTo>
                  <a:cubicBezTo>
                    <a:pt x="0" y="100"/>
                    <a:pt x="0" y="100"/>
                    <a:pt x="0" y="134"/>
                  </a:cubicBezTo>
                  <a:cubicBezTo>
                    <a:pt x="34" y="167"/>
                    <a:pt x="34" y="167"/>
                    <a:pt x="34" y="167"/>
                  </a:cubicBezTo>
                  <a:lnTo>
                    <a:pt x="134" y="167"/>
                  </a:lnTo>
                  <a:cubicBezTo>
                    <a:pt x="134" y="134"/>
                    <a:pt x="134" y="134"/>
                    <a:pt x="167" y="100"/>
                  </a:cubicBezTo>
                  <a:cubicBezTo>
                    <a:pt x="167" y="100"/>
                    <a:pt x="167" y="67"/>
                    <a:pt x="167" y="67"/>
                  </a:cubicBezTo>
                  <a:cubicBezTo>
                    <a:pt x="167" y="67"/>
                    <a:pt x="167" y="34"/>
                    <a:pt x="167" y="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96"/>
            <p:cNvSpPr/>
            <p:nvPr/>
          </p:nvSpPr>
          <p:spPr>
            <a:xfrm rot="5400000">
              <a:off x="6219708" y="2741332"/>
              <a:ext cx="4164" cy="6247"/>
            </a:xfrm>
            <a:custGeom>
              <a:avLst/>
              <a:gdLst/>
              <a:ahLst/>
              <a:cxnLst/>
              <a:rect l="l" t="t" r="r" b="b"/>
              <a:pathLst>
                <a:path w="134" h="201" extrusionOk="0">
                  <a:moveTo>
                    <a:pt x="67" y="0"/>
                  </a:moveTo>
                  <a:cubicBezTo>
                    <a:pt x="34" y="0"/>
                    <a:pt x="34" y="0"/>
                    <a:pt x="34" y="34"/>
                  </a:cubicBez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34"/>
                  </a:lnTo>
                  <a:cubicBezTo>
                    <a:pt x="0" y="134"/>
                    <a:pt x="0" y="134"/>
                    <a:pt x="0" y="167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100" y="200"/>
                  </a:lnTo>
                  <a:cubicBezTo>
                    <a:pt x="100" y="167"/>
                    <a:pt x="100" y="167"/>
                    <a:pt x="100" y="167"/>
                  </a:cubicBezTo>
                  <a:cubicBezTo>
                    <a:pt x="100" y="167"/>
                    <a:pt x="100" y="167"/>
                    <a:pt x="100" y="134"/>
                  </a:cubicBezTo>
                  <a:lnTo>
                    <a:pt x="134" y="67"/>
                  </a:lnTo>
                  <a:cubicBezTo>
                    <a:pt x="134" y="34"/>
                    <a:pt x="134" y="34"/>
                    <a:pt x="134" y="34"/>
                  </a:cubicBezTo>
                  <a:cubicBezTo>
                    <a:pt x="100" y="34"/>
                    <a:pt x="100" y="34"/>
                    <a:pt x="1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96"/>
            <p:cNvSpPr/>
            <p:nvPr/>
          </p:nvSpPr>
          <p:spPr>
            <a:xfrm rot="5400000">
              <a:off x="6205723" y="2698321"/>
              <a:ext cx="5221" cy="6247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0" y="34"/>
                    <a:pt x="0" y="68"/>
                    <a:pt x="0" y="68"/>
                  </a:cubicBezTo>
                  <a:lnTo>
                    <a:pt x="34" y="168"/>
                  </a:lnTo>
                  <a:cubicBezTo>
                    <a:pt x="34" y="201"/>
                    <a:pt x="67" y="201"/>
                    <a:pt x="67" y="201"/>
                  </a:cubicBezTo>
                  <a:lnTo>
                    <a:pt x="134" y="201"/>
                  </a:lnTo>
                  <a:cubicBezTo>
                    <a:pt x="134" y="201"/>
                    <a:pt x="134" y="201"/>
                    <a:pt x="167" y="168"/>
                  </a:cubicBezTo>
                  <a:cubicBezTo>
                    <a:pt x="167" y="168"/>
                    <a:pt x="167" y="134"/>
                    <a:pt x="167" y="134"/>
                  </a:cubicBezTo>
                  <a:lnTo>
                    <a:pt x="134" y="34"/>
                  </a:lnTo>
                  <a:cubicBezTo>
                    <a:pt x="134" y="1"/>
                    <a:pt x="100" y="1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96"/>
            <p:cNvSpPr/>
            <p:nvPr/>
          </p:nvSpPr>
          <p:spPr>
            <a:xfrm rot="5400000">
              <a:off x="6275538" y="3025520"/>
              <a:ext cx="420914" cy="132452"/>
            </a:xfrm>
            <a:custGeom>
              <a:avLst/>
              <a:gdLst/>
              <a:ahLst/>
              <a:cxnLst/>
              <a:rect l="l" t="t" r="r" b="b"/>
              <a:pathLst>
                <a:path w="13544" h="4262" extrusionOk="0">
                  <a:moveTo>
                    <a:pt x="7964" y="1"/>
                  </a:moveTo>
                  <a:cubicBezTo>
                    <a:pt x="7393" y="1"/>
                    <a:pt x="6764" y="28"/>
                    <a:pt x="6071" y="91"/>
                  </a:cubicBezTo>
                  <a:cubicBezTo>
                    <a:pt x="3469" y="325"/>
                    <a:pt x="2002" y="859"/>
                    <a:pt x="1168" y="1392"/>
                  </a:cubicBezTo>
                  <a:cubicBezTo>
                    <a:pt x="0" y="2126"/>
                    <a:pt x="67" y="4261"/>
                    <a:pt x="67" y="4261"/>
                  </a:cubicBezTo>
                  <a:lnTo>
                    <a:pt x="13543" y="3060"/>
                  </a:lnTo>
                  <a:lnTo>
                    <a:pt x="13376" y="1926"/>
                  </a:lnTo>
                  <a:cubicBezTo>
                    <a:pt x="13376" y="1793"/>
                    <a:pt x="13210" y="1492"/>
                    <a:pt x="13110" y="1392"/>
                  </a:cubicBezTo>
                  <a:cubicBezTo>
                    <a:pt x="12682" y="965"/>
                    <a:pt x="11328" y="1"/>
                    <a:pt x="796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96"/>
            <p:cNvSpPr/>
            <p:nvPr/>
          </p:nvSpPr>
          <p:spPr>
            <a:xfrm rot="5400000">
              <a:off x="6219071" y="3013866"/>
              <a:ext cx="421939" cy="158837"/>
            </a:xfrm>
            <a:custGeom>
              <a:avLst/>
              <a:gdLst/>
              <a:ahLst/>
              <a:cxnLst/>
              <a:rect l="l" t="t" r="r" b="b"/>
              <a:pathLst>
                <a:path w="13577" h="5111" extrusionOk="0">
                  <a:moveTo>
                    <a:pt x="7829" y="0"/>
                  </a:moveTo>
                  <a:cubicBezTo>
                    <a:pt x="7233" y="0"/>
                    <a:pt x="6620" y="27"/>
                    <a:pt x="6005" y="83"/>
                  </a:cubicBezTo>
                  <a:cubicBezTo>
                    <a:pt x="2336" y="450"/>
                    <a:pt x="1" y="1684"/>
                    <a:pt x="167" y="2952"/>
                  </a:cubicBezTo>
                  <a:cubicBezTo>
                    <a:pt x="285" y="4070"/>
                    <a:pt x="3234" y="5111"/>
                    <a:pt x="6447" y="5111"/>
                  </a:cubicBezTo>
                  <a:cubicBezTo>
                    <a:pt x="6875" y="5111"/>
                    <a:pt x="7308" y="5092"/>
                    <a:pt x="7739" y="5053"/>
                  </a:cubicBezTo>
                  <a:cubicBezTo>
                    <a:pt x="11375" y="4686"/>
                    <a:pt x="13577" y="2985"/>
                    <a:pt x="13410" y="1718"/>
                  </a:cubicBezTo>
                  <a:cubicBezTo>
                    <a:pt x="13299" y="662"/>
                    <a:pt x="10785" y="0"/>
                    <a:pt x="78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96"/>
            <p:cNvSpPr/>
            <p:nvPr/>
          </p:nvSpPr>
          <p:spPr>
            <a:xfrm rot="5400000">
              <a:off x="6219444" y="3011349"/>
              <a:ext cx="420914" cy="164897"/>
            </a:xfrm>
            <a:custGeom>
              <a:avLst/>
              <a:gdLst/>
              <a:ahLst/>
              <a:cxnLst/>
              <a:rect l="l" t="t" r="r" b="b"/>
              <a:pathLst>
                <a:path w="13544" h="5306" extrusionOk="0">
                  <a:moveTo>
                    <a:pt x="7752" y="195"/>
                  </a:moveTo>
                  <a:cubicBezTo>
                    <a:pt x="10701" y="195"/>
                    <a:pt x="13166" y="868"/>
                    <a:pt x="13277" y="1844"/>
                  </a:cubicBezTo>
                  <a:cubicBezTo>
                    <a:pt x="13310" y="2177"/>
                    <a:pt x="13177" y="2544"/>
                    <a:pt x="12877" y="2911"/>
                  </a:cubicBezTo>
                  <a:cubicBezTo>
                    <a:pt x="12410" y="3478"/>
                    <a:pt x="11476" y="4146"/>
                    <a:pt x="10075" y="4579"/>
                  </a:cubicBezTo>
                  <a:cubicBezTo>
                    <a:pt x="9374" y="4779"/>
                    <a:pt x="8607" y="4946"/>
                    <a:pt x="7706" y="5046"/>
                  </a:cubicBezTo>
                  <a:cubicBezTo>
                    <a:pt x="7279" y="5085"/>
                    <a:pt x="6852" y="5103"/>
                    <a:pt x="6431" y="5103"/>
                  </a:cubicBezTo>
                  <a:cubicBezTo>
                    <a:pt x="3211" y="5103"/>
                    <a:pt x="352" y="4044"/>
                    <a:pt x="234" y="3011"/>
                  </a:cubicBezTo>
                  <a:cubicBezTo>
                    <a:pt x="201" y="2745"/>
                    <a:pt x="301" y="2478"/>
                    <a:pt x="501" y="2211"/>
                  </a:cubicBezTo>
                  <a:cubicBezTo>
                    <a:pt x="1269" y="1277"/>
                    <a:pt x="3370" y="543"/>
                    <a:pt x="5972" y="276"/>
                  </a:cubicBezTo>
                  <a:cubicBezTo>
                    <a:pt x="6575" y="221"/>
                    <a:pt x="7173" y="195"/>
                    <a:pt x="7752" y="195"/>
                  </a:cubicBezTo>
                  <a:close/>
                  <a:moveTo>
                    <a:pt x="7749" y="0"/>
                  </a:moveTo>
                  <a:cubicBezTo>
                    <a:pt x="7160" y="0"/>
                    <a:pt x="6561" y="25"/>
                    <a:pt x="5972" y="76"/>
                  </a:cubicBezTo>
                  <a:cubicBezTo>
                    <a:pt x="4771" y="209"/>
                    <a:pt x="3704" y="410"/>
                    <a:pt x="2803" y="676"/>
                  </a:cubicBezTo>
                  <a:cubicBezTo>
                    <a:pt x="1669" y="1043"/>
                    <a:pt x="835" y="1510"/>
                    <a:pt x="368" y="2077"/>
                  </a:cubicBezTo>
                  <a:cubicBezTo>
                    <a:pt x="101" y="2411"/>
                    <a:pt x="1" y="2711"/>
                    <a:pt x="34" y="3045"/>
                  </a:cubicBezTo>
                  <a:cubicBezTo>
                    <a:pt x="181" y="4278"/>
                    <a:pt x="3251" y="5305"/>
                    <a:pt x="6419" y="5305"/>
                  </a:cubicBezTo>
                  <a:cubicBezTo>
                    <a:pt x="6848" y="5305"/>
                    <a:pt x="7280" y="5286"/>
                    <a:pt x="7706" y="5246"/>
                  </a:cubicBezTo>
                  <a:cubicBezTo>
                    <a:pt x="10508" y="4979"/>
                    <a:pt x="12310" y="3912"/>
                    <a:pt x="13010" y="3045"/>
                  </a:cubicBezTo>
                  <a:cubicBezTo>
                    <a:pt x="13377" y="2611"/>
                    <a:pt x="13544" y="2177"/>
                    <a:pt x="13477" y="1777"/>
                  </a:cubicBezTo>
                  <a:cubicBezTo>
                    <a:pt x="13339" y="612"/>
                    <a:pt x="10661" y="0"/>
                    <a:pt x="77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96"/>
            <p:cNvSpPr/>
            <p:nvPr/>
          </p:nvSpPr>
          <p:spPr>
            <a:xfrm rot="5400000">
              <a:off x="6272104" y="3042442"/>
              <a:ext cx="305834" cy="99634"/>
            </a:xfrm>
            <a:custGeom>
              <a:avLst/>
              <a:gdLst/>
              <a:ahLst/>
              <a:cxnLst/>
              <a:rect l="l" t="t" r="r" b="b"/>
              <a:pathLst>
                <a:path w="9841" h="3206" extrusionOk="0">
                  <a:moveTo>
                    <a:pt x="3917" y="1"/>
                  </a:moveTo>
                  <a:cubicBezTo>
                    <a:pt x="3598" y="1"/>
                    <a:pt x="3252" y="272"/>
                    <a:pt x="2936" y="303"/>
                  </a:cubicBezTo>
                  <a:cubicBezTo>
                    <a:pt x="2769" y="303"/>
                    <a:pt x="2535" y="203"/>
                    <a:pt x="2335" y="203"/>
                  </a:cubicBezTo>
                  <a:cubicBezTo>
                    <a:pt x="2273" y="194"/>
                    <a:pt x="2210" y="190"/>
                    <a:pt x="2148" y="190"/>
                  </a:cubicBezTo>
                  <a:cubicBezTo>
                    <a:pt x="1977" y="190"/>
                    <a:pt x="1806" y="221"/>
                    <a:pt x="1635" y="270"/>
                  </a:cubicBezTo>
                  <a:cubicBezTo>
                    <a:pt x="1301" y="370"/>
                    <a:pt x="1068" y="570"/>
                    <a:pt x="801" y="737"/>
                  </a:cubicBezTo>
                  <a:cubicBezTo>
                    <a:pt x="467" y="937"/>
                    <a:pt x="0" y="970"/>
                    <a:pt x="0" y="1437"/>
                  </a:cubicBezTo>
                  <a:cubicBezTo>
                    <a:pt x="0" y="1671"/>
                    <a:pt x="100" y="2005"/>
                    <a:pt x="300" y="2038"/>
                  </a:cubicBezTo>
                  <a:cubicBezTo>
                    <a:pt x="344" y="2055"/>
                    <a:pt x="390" y="2061"/>
                    <a:pt x="437" y="2061"/>
                  </a:cubicBezTo>
                  <a:cubicBezTo>
                    <a:pt x="543" y="2061"/>
                    <a:pt x="654" y="2031"/>
                    <a:pt x="757" y="2031"/>
                  </a:cubicBezTo>
                  <a:cubicBezTo>
                    <a:pt x="783" y="2031"/>
                    <a:pt x="809" y="2033"/>
                    <a:pt x="834" y="2038"/>
                  </a:cubicBezTo>
                  <a:cubicBezTo>
                    <a:pt x="1001" y="2105"/>
                    <a:pt x="1134" y="2205"/>
                    <a:pt x="1268" y="2338"/>
                  </a:cubicBezTo>
                  <a:cubicBezTo>
                    <a:pt x="1468" y="2538"/>
                    <a:pt x="1501" y="2605"/>
                    <a:pt x="1802" y="2605"/>
                  </a:cubicBezTo>
                  <a:cubicBezTo>
                    <a:pt x="1902" y="2622"/>
                    <a:pt x="2018" y="2622"/>
                    <a:pt x="2131" y="2622"/>
                  </a:cubicBezTo>
                  <a:cubicBezTo>
                    <a:pt x="2244" y="2622"/>
                    <a:pt x="2352" y="2622"/>
                    <a:pt x="2435" y="2638"/>
                  </a:cubicBezTo>
                  <a:cubicBezTo>
                    <a:pt x="2802" y="2738"/>
                    <a:pt x="2869" y="3205"/>
                    <a:pt x="3236" y="3205"/>
                  </a:cubicBezTo>
                  <a:cubicBezTo>
                    <a:pt x="3436" y="3205"/>
                    <a:pt x="3770" y="3039"/>
                    <a:pt x="3936" y="2972"/>
                  </a:cubicBezTo>
                  <a:cubicBezTo>
                    <a:pt x="4303" y="2872"/>
                    <a:pt x="4670" y="2738"/>
                    <a:pt x="5004" y="2638"/>
                  </a:cubicBezTo>
                  <a:cubicBezTo>
                    <a:pt x="5094" y="2616"/>
                    <a:pt x="5174" y="2607"/>
                    <a:pt x="5249" y="2607"/>
                  </a:cubicBezTo>
                  <a:cubicBezTo>
                    <a:pt x="5505" y="2607"/>
                    <a:pt x="5695" y="2713"/>
                    <a:pt x="6005" y="2738"/>
                  </a:cubicBezTo>
                  <a:cubicBezTo>
                    <a:pt x="6028" y="2740"/>
                    <a:pt x="6052" y="2741"/>
                    <a:pt x="6075" y="2741"/>
                  </a:cubicBezTo>
                  <a:cubicBezTo>
                    <a:pt x="6448" y="2741"/>
                    <a:pt x="6795" y="2505"/>
                    <a:pt x="7172" y="2505"/>
                  </a:cubicBezTo>
                  <a:cubicBezTo>
                    <a:pt x="7321" y="2526"/>
                    <a:pt x="7456" y="2602"/>
                    <a:pt x="7604" y="2602"/>
                  </a:cubicBezTo>
                  <a:cubicBezTo>
                    <a:pt x="7688" y="2602"/>
                    <a:pt x="7776" y="2577"/>
                    <a:pt x="7873" y="2505"/>
                  </a:cubicBezTo>
                  <a:cubicBezTo>
                    <a:pt x="8206" y="2338"/>
                    <a:pt x="8340" y="1938"/>
                    <a:pt x="8673" y="1771"/>
                  </a:cubicBezTo>
                  <a:cubicBezTo>
                    <a:pt x="8940" y="1671"/>
                    <a:pt x="9207" y="1604"/>
                    <a:pt x="9407" y="1404"/>
                  </a:cubicBezTo>
                  <a:cubicBezTo>
                    <a:pt x="9574" y="1237"/>
                    <a:pt x="9841" y="770"/>
                    <a:pt x="9607" y="637"/>
                  </a:cubicBezTo>
                  <a:cubicBezTo>
                    <a:pt x="9474" y="437"/>
                    <a:pt x="9307" y="437"/>
                    <a:pt x="9173" y="370"/>
                  </a:cubicBezTo>
                  <a:cubicBezTo>
                    <a:pt x="9007" y="303"/>
                    <a:pt x="8907" y="170"/>
                    <a:pt x="8706" y="103"/>
                  </a:cubicBezTo>
                  <a:cubicBezTo>
                    <a:pt x="8573" y="70"/>
                    <a:pt x="8443" y="55"/>
                    <a:pt x="8314" y="55"/>
                  </a:cubicBezTo>
                  <a:cubicBezTo>
                    <a:pt x="8054" y="55"/>
                    <a:pt x="7795" y="114"/>
                    <a:pt x="7506" y="203"/>
                  </a:cubicBezTo>
                  <a:cubicBezTo>
                    <a:pt x="7249" y="273"/>
                    <a:pt x="7009" y="359"/>
                    <a:pt x="6774" y="359"/>
                  </a:cubicBezTo>
                  <a:cubicBezTo>
                    <a:pt x="6672" y="359"/>
                    <a:pt x="6572" y="343"/>
                    <a:pt x="6472" y="303"/>
                  </a:cubicBezTo>
                  <a:cubicBezTo>
                    <a:pt x="6205" y="203"/>
                    <a:pt x="5871" y="36"/>
                    <a:pt x="5571" y="36"/>
                  </a:cubicBezTo>
                  <a:cubicBezTo>
                    <a:pt x="5371" y="36"/>
                    <a:pt x="5137" y="137"/>
                    <a:pt x="4970" y="203"/>
                  </a:cubicBezTo>
                  <a:cubicBezTo>
                    <a:pt x="4834" y="226"/>
                    <a:pt x="4713" y="280"/>
                    <a:pt x="4596" y="280"/>
                  </a:cubicBezTo>
                  <a:cubicBezTo>
                    <a:pt x="4542" y="280"/>
                    <a:pt x="4490" y="268"/>
                    <a:pt x="4437" y="237"/>
                  </a:cubicBezTo>
                  <a:cubicBezTo>
                    <a:pt x="4270" y="203"/>
                    <a:pt x="4170" y="3"/>
                    <a:pt x="3970" y="3"/>
                  </a:cubicBezTo>
                  <a:cubicBezTo>
                    <a:pt x="3952" y="1"/>
                    <a:pt x="3935" y="1"/>
                    <a:pt x="39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96"/>
            <p:cNvSpPr/>
            <p:nvPr/>
          </p:nvSpPr>
          <p:spPr>
            <a:xfrm rot="5400000">
              <a:off x="6410959" y="3156528"/>
              <a:ext cx="6278" cy="5190"/>
            </a:xfrm>
            <a:custGeom>
              <a:avLst/>
              <a:gdLst/>
              <a:ahLst/>
              <a:cxnLst/>
              <a:rect l="l" t="t" r="r" b="b"/>
              <a:pathLst>
                <a:path w="202" h="167" extrusionOk="0">
                  <a:moveTo>
                    <a:pt x="68" y="0"/>
                  </a:moveTo>
                  <a:cubicBezTo>
                    <a:pt x="68" y="0"/>
                    <a:pt x="34" y="33"/>
                    <a:pt x="34" y="33"/>
                  </a:cubicBezTo>
                  <a:cubicBezTo>
                    <a:pt x="34" y="33"/>
                    <a:pt x="1" y="33"/>
                    <a:pt x="1" y="67"/>
                  </a:cubicBezTo>
                  <a:cubicBezTo>
                    <a:pt x="1" y="67"/>
                    <a:pt x="1" y="100"/>
                    <a:pt x="1" y="100"/>
                  </a:cubicBezTo>
                  <a:cubicBezTo>
                    <a:pt x="34" y="100"/>
                    <a:pt x="34" y="134"/>
                    <a:pt x="34" y="134"/>
                  </a:cubicBezTo>
                  <a:cubicBezTo>
                    <a:pt x="34" y="134"/>
                    <a:pt x="68" y="134"/>
                    <a:pt x="68" y="167"/>
                  </a:cubicBezTo>
                  <a:lnTo>
                    <a:pt x="168" y="167"/>
                  </a:lnTo>
                  <a:cubicBezTo>
                    <a:pt x="201" y="167"/>
                    <a:pt x="201" y="134"/>
                    <a:pt x="201" y="134"/>
                  </a:cubicBezTo>
                  <a:cubicBezTo>
                    <a:pt x="201" y="134"/>
                    <a:pt x="201" y="100"/>
                    <a:pt x="201" y="100"/>
                  </a:cubicBezTo>
                  <a:lnTo>
                    <a:pt x="168" y="67"/>
                  </a:lnTo>
                  <a:lnTo>
                    <a:pt x="134" y="67"/>
                  </a:lnTo>
                  <a:cubicBezTo>
                    <a:pt x="134" y="33"/>
                    <a:pt x="101" y="33"/>
                    <a:pt x="101" y="33"/>
                  </a:cubicBezTo>
                  <a:cubicBezTo>
                    <a:pt x="101" y="33"/>
                    <a:pt x="101" y="0"/>
                    <a:pt x="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96"/>
            <p:cNvSpPr/>
            <p:nvPr/>
          </p:nvSpPr>
          <p:spPr>
            <a:xfrm rot="5400000">
              <a:off x="6404246" y="3126973"/>
              <a:ext cx="4164" cy="6247"/>
            </a:xfrm>
            <a:custGeom>
              <a:avLst/>
              <a:gdLst/>
              <a:ahLst/>
              <a:cxnLst/>
              <a:rect l="l" t="t" r="r" b="b"/>
              <a:pathLst>
                <a:path w="134" h="201" extrusionOk="0">
                  <a:moveTo>
                    <a:pt x="67" y="1"/>
                  </a:moveTo>
                  <a:cubicBezTo>
                    <a:pt x="34" y="1"/>
                    <a:pt x="34" y="1"/>
                    <a:pt x="34" y="34"/>
                  </a:cubicBez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34" y="167"/>
                  </a:lnTo>
                  <a:cubicBezTo>
                    <a:pt x="34" y="167"/>
                    <a:pt x="34" y="201"/>
                    <a:pt x="34" y="201"/>
                  </a:cubicBezTo>
                  <a:lnTo>
                    <a:pt x="100" y="201"/>
                  </a:lnTo>
                  <a:cubicBezTo>
                    <a:pt x="100" y="201"/>
                    <a:pt x="100" y="201"/>
                    <a:pt x="134" y="167"/>
                  </a:cubicBezTo>
                  <a:cubicBezTo>
                    <a:pt x="134" y="167"/>
                    <a:pt x="134" y="134"/>
                    <a:pt x="134" y="134"/>
                  </a:cubicBezTo>
                  <a:lnTo>
                    <a:pt x="134" y="34"/>
                  </a:lnTo>
                  <a:cubicBezTo>
                    <a:pt x="100" y="1"/>
                    <a:pt x="100" y="1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96"/>
            <p:cNvSpPr/>
            <p:nvPr/>
          </p:nvSpPr>
          <p:spPr>
            <a:xfrm rot="5400000">
              <a:off x="6401123" y="3140445"/>
              <a:ext cx="4164" cy="4164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34" y="0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100"/>
                    <a:pt x="34" y="100"/>
                    <a:pt x="34" y="133"/>
                  </a:cubicBezTo>
                  <a:lnTo>
                    <a:pt x="101" y="133"/>
                  </a:lnTo>
                  <a:cubicBezTo>
                    <a:pt x="134" y="133"/>
                    <a:pt x="134" y="100"/>
                    <a:pt x="134" y="100"/>
                  </a:cubicBezTo>
                  <a:cubicBezTo>
                    <a:pt x="134" y="67"/>
                    <a:pt x="134" y="67"/>
                    <a:pt x="134" y="67"/>
                  </a:cubicBezTo>
                  <a:lnTo>
                    <a:pt x="1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96"/>
            <p:cNvSpPr/>
            <p:nvPr/>
          </p:nvSpPr>
          <p:spPr>
            <a:xfrm rot="5400000">
              <a:off x="6403718" y="3095336"/>
              <a:ext cx="3139" cy="6278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34" y="1"/>
                  </a:moveTo>
                  <a:cubicBezTo>
                    <a:pt x="34" y="1"/>
                    <a:pt x="34" y="34"/>
                    <a:pt x="34" y="34"/>
                  </a:cubicBezTo>
                  <a:cubicBezTo>
                    <a:pt x="1" y="34"/>
                    <a:pt x="1" y="68"/>
                    <a:pt x="1" y="68"/>
                  </a:cubicBezTo>
                  <a:cubicBezTo>
                    <a:pt x="1" y="101"/>
                    <a:pt x="1" y="101"/>
                    <a:pt x="1" y="134"/>
                  </a:cubicBezTo>
                  <a:cubicBezTo>
                    <a:pt x="1" y="134"/>
                    <a:pt x="1" y="134"/>
                    <a:pt x="1" y="168"/>
                  </a:cubicBezTo>
                  <a:lnTo>
                    <a:pt x="34" y="168"/>
                  </a:lnTo>
                  <a:cubicBezTo>
                    <a:pt x="34" y="168"/>
                    <a:pt x="34" y="201"/>
                    <a:pt x="34" y="201"/>
                  </a:cubicBezTo>
                  <a:lnTo>
                    <a:pt x="67" y="168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cubicBezTo>
                    <a:pt x="101" y="101"/>
                    <a:pt x="101" y="101"/>
                    <a:pt x="101" y="68"/>
                  </a:cubicBezTo>
                  <a:cubicBezTo>
                    <a:pt x="101" y="68"/>
                    <a:pt x="101" y="34"/>
                    <a:pt x="101" y="34"/>
                  </a:cubicBezTo>
                  <a:cubicBezTo>
                    <a:pt x="101" y="34"/>
                    <a:pt x="101" y="1"/>
                    <a:pt x="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96"/>
            <p:cNvSpPr/>
            <p:nvPr/>
          </p:nvSpPr>
          <p:spPr>
            <a:xfrm rot="5400000">
              <a:off x="6395296" y="3070598"/>
              <a:ext cx="4195" cy="7024"/>
            </a:xfrm>
            <a:custGeom>
              <a:avLst/>
              <a:gdLst/>
              <a:ahLst/>
              <a:cxnLst/>
              <a:rect l="l" t="t" r="r" b="b"/>
              <a:pathLst>
                <a:path w="135" h="226" extrusionOk="0">
                  <a:moveTo>
                    <a:pt x="68" y="1"/>
                  </a:moveTo>
                  <a:cubicBezTo>
                    <a:pt x="59" y="1"/>
                    <a:pt x="51" y="9"/>
                    <a:pt x="34" y="26"/>
                  </a:cubicBezTo>
                  <a:lnTo>
                    <a:pt x="1" y="26"/>
                  </a:lnTo>
                  <a:cubicBezTo>
                    <a:pt x="1" y="59"/>
                    <a:pt x="1" y="59"/>
                    <a:pt x="1" y="93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34" y="226"/>
                    <a:pt x="34" y="226"/>
                    <a:pt x="68" y="226"/>
                  </a:cubicBezTo>
                  <a:cubicBezTo>
                    <a:pt x="68" y="193"/>
                    <a:pt x="101" y="193"/>
                    <a:pt x="101" y="193"/>
                  </a:cubicBezTo>
                  <a:cubicBezTo>
                    <a:pt x="101" y="159"/>
                    <a:pt x="101" y="159"/>
                    <a:pt x="101" y="159"/>
                  </a:cubicBezTo>
                  <a:cubicBezTo>
                    <a:pt x="101" y="126"/>
                    <a:pt x="134" y="126"/>
                    <a:pt x="134" y="126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59"/>
                    <a:pt x="134" y="59"/>
                    <a:pt x="101" y="59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84" y="9"/>
                    <a:pt x="76" y="1"/>
                    <a:pt x="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96"/>
            <p:cNvSpPr/>
            <p:nvPr/>
          </p:nvSpPr>
          <p:spPr>
            <a:xfrm rot="5400000">
              <a:off x="6396679" y="3049512"/>
              <a:ext cx="5221" cy="6713"/>
            </a:xfrm>
            <a:custGeom>
              <a:avLst/>
              <a:gdLst/>
              <a:ahLst/>
              <a:cxnLst/>
              <a:rect l="l" t="t" r="r" b="b"/>
              <a:pathLst>
                <a:path w="168" h="216" extrusionOk="0">
                  <a:moveTo>
                    <a:pt x="143" y="0"/>
                  </a:moveTo>
                  <a:cubicBezTo>
                    <a:pt x="138" y="0"/>
                    <a:pt x="134" y="4"/>
                    <a:pt x="134" y="15"/>
                  </a:cubicBezTo>
                  <a:lnTo>
                    <a:pt x="101" y="15"/>
                  </a:lnTo>
                  <a:cubicBezTo>
                    <a:pt x="34" y="48"/>
                    <a:pt x="34" y="115"/>
                    <a:pt x="0" y="149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215"/>
                  </a:cubicBezTo>
                  <a:lnTo>
                    <a:pt x="101" y="215"/>
                  </a:lnTo>
                  <a:cubicBezTo>
                    <a:pt x="101" y="215"/>
                    <a:pt x="101" y="215"/>
                    <a:pt x="101" y="182"/>
                  </a:cubicBezTo>
                  <a:cubicBezTo>
                    <a:pt x="101" y="182"/>
                    <a:pt x="134" y="149"/>
                    <a:pt x="134" y="149"/>
                  </a:cubicBezTo>
                  <a:cubicBezTo>
                    <a:pt x="134" y="115"/>
                    <a:pt x="134" y="115"/>
                    <a:pt x="167" y="115"/>
                  </a:cubicBezTo>
                  <a:lnTo>
                    <a:pt x="167" y="82"/>
                  </a:lnTo>
                  <a:cubicBezTo>
                    <a:pt x="167" y="82"/>
                    <a:pt x="167" y="82"/>
                    <a:pt x="167" y="48"/>
                  </a:cubicBezTo>
                  <a:cubicBezTo>
                    <a:pt x="167" y="48"/>
                    <a:pt x="167" y="15"/>
                    <a:pt x="167" y="15"/>
                  </a:cubicBezTo>
                  <a:cubicBezTo>
                    <a:pt x="167" y="15"/>
                    <a:pt x="152" y="0"/>
                    <a:pt x="1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96"/>
            <p:cNvSpPr/>
            <p:nvPr/>
          </p:nvSpPr>
          <p:spPr>
            <a:xfrm rot="5400000">
              <a:off x="6398015" y="3019150"/>
              <a:ext cx="7272" cy="5221"/>
            </a:xfrm>
            <a:custGeom>
              <a:avLst/>
              <a:gdLst/>
              <a:ahLst/>
              <a:cxnLst/>
              <a:rect l="l" t="t" r="r" b="b"/>
              <a:pathLst>
                <a:path w="234" h="168" extrusionOk="0">
                  <a:moveTo>
                    <a:pt x="167" y="0"/>
                  </a:moveTo>
                  <a:cubicBezTo>
                    <a:pt x="167" y="0"/>
                    <a:pt x="134" y="0"/>
                    <a:pt x="100" y="34"/>
                  </a:cubicBezTo>
                  <a:cubicBezTo>
                    <a:pt x="67" y="34"/>
                    <a:pt x="67" y="67"/>
                    <a:pt x="34" y="67"/>
                  </a:cubicBezTo>
                  <a:cubicBezTo>
                    <a:pt x="34" y="100"/>
                    <a:pt x="34" y="100"/>
                    <a:pt x="0" y="100"/>
                  </a:cubicBezTo>
                  <a:cubicBezTo>
                    <a:pt x="0" y="134"/>
                    <a:pt x="34" y="134"/>
                    <a:pt x="34" y="167"/>
                  </a:cubicBezTo>
                  <a:lnTo>
                    <a:pt x="100" y="167"/>
                  </a:lnTo>
                  <a:cubicBezTo>
                    <a:pt x="134" y="134"/>
                    <a:pt x="134" y="134"/>
                    <a:pt x="134" y="134"/>
                  </a:cubicBezTo>
                  <a:cubicBezTo>
                    <a:pt x="134" y="134"/>
                    <a:pt x="167" y="100"/>
                    <a:pt x="167" y="100"/>
                  </a:cubicBezTo>
                  <a:lnTo>
                    <a:pt x="201" y="100"/>
                  </a:lnTo>
                  <a:cubicBezTo>
                    <a:pt x="201" y="100"/>
                    <a:pt x="234" y="67"/>
                    <a:pt x="234" y="67"/>
                  </a:cubicBezTo>
                  <a:cubicBezTo>
                    <a:pt x="234" y="67"/>
                    <a:pt x="234" y="34"/>
                    <a:pt x="234" y="34"/>
                  </a:cubicBezTo>
                  <a:cubicBezTo>
                    <a:pt x="234" y="0"/>
                    <a:pt x="234" y="0"/>
                    <a:pt x="2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96"/>
            <p:cNvSpPr/>
            <p:nvPr/>
          </p:nvSpPr>
          <p:spPr>
            <a:xfrm rot="5400000">
              <a:off x="6405489" y="2990947"/>
              <a:ext cx="9354" cy="5656"/>
            </a:xfrm>
            <a:custGeom>
              <a:avLst/>
              <a:gdLst/>
              <a:ahLst/>
              <a:cxnLst/>
              <a:rect l="l" t="t" r="r" b="b"/>
              <a:pathLst>
                <a:path w="301" h="182" extrusionOk="0">
                  <a:moveTo>
                    <a:pt x="229" y="1"/>
                  </a:moveTo>
                  <a:cubicBezTo>
                    <a:pt x="220" y="1"/>
                    <a:pt x="210" y="5"/>
                    <a:pt x="201" y="15"/>
                  </a:cubicBezTo>
                  <a:cubicBezTo>
                    <a:pt x="167" y="15"/>
                    <a:pt x="100" y="48"/>
                    <a:pt x="67" y="48"/>
                  </a:cubicBezTo>
                  <a:cubicBezTo>
                    <a:pt x="34" y="81"/>
                    <a:pt x="0" y="115"/>
                    <a:pt x="0" y="148"/>
                  </a:cubicBezTo>
                  <a:cubicBezTo>
                    <a:pt x="0" y="148"/>
                    <a:pt x="34" y="181"/>
                    <a:pt x="67" y="181"/>
                  </a:cubicBezTo>
                  <a:cubicBezTo>
                    <a:pt x="134" y="148"/>
                    <a:pt x="167" y="148"/>
                    <a:pt x="234" y="115"/>
                  </a:cubicBezTo>
                  <a:cubicBezTo>
                    <a:pt x="267" y="115"/>
                    <a:pt x="301" y="81"/>
                    <a:pt x="267" y="48"/>
                  </a:cubicBezTo>
                  <a:cubicBezTo>
                    <a:pt x="267" y="24"/>
                    <a:pt x="251" y="1"/>
                    <a:pt x="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96"/>
            <p:cNvSpPr/>
            <p:nvPr/>
          </p:nvSpPr>
          <p:spPr>
            <a:xfrm rot="5400000">
              <a:off x="6416164" y="2987544"/>
              <a:ext cx="6247" cy="3139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34" y="1"/>
                  </a:moveTo>
                  <a:cubicBezTo>
                    <a:pt x="34" y="1"/>
                    <a:pt x="34" y="1"/>
                    <a:pt x="34" y="34"/>
                  </a:cubicBezTo>
                  <a:cubicBezTo>
                    <a:pt x="0" y="34"/>
                    <a:pt x="0" y="34"/>
                    <a:pt x="0" y="67"/>
                  </a:cubicBezTo>
                  <a:cubicBezTo>
                    <a:pt x="0" y="67"/>
                    <a:pt x="0" y="101"/>
                    <a:pt x="34" y="101"/>
                  </a:cubicBezTo>
                  <a:lnTo>
                    <a:pt x="200" y="101"/>
                  </a:lnTo>
                  <a:cubicBezTo>
                    <a:pt x="200" y="67"/>
                    <a:pt x="200" y="67"/>
                    <a:pt x="200" y="34"/>
                  </a:cubicBezTo>
                  <a:cubicBezTo>
                    <a:pt x="200" y="34"/>
                    <a:pt x="200" y="1"/>
                    <a:pt x="2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96"/>
            <p:cNvSpPr/>
            <p:nvPr/>
          </p:nvSpPr>
          <p:spPr>
            <a:xfrm rot="5400000">
              <a:off x="6432216" y="2975626"/>
              <a:ext cx="9354" cy="5221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100" y="0"/>
                  </a:moveTo>
                  <a:cubicBezTo>
                    <a:pt x="67" y="0"/>
                    <a:pt x="33" y="0"/>
                    <a:pt x="0" y="34"/>
                  </a:cubicBezTo>
                  <a:cubicBezTo>
                    <a:pt x="0" y="67"/>
                    <a:pt x="0" y="100"/>
                    <a:pt x="33" y="100"/>
                  </a:cubicBezTo>
                  <a:cubicBezTo>
                    <a:pt x="100" y="134"/>
                    <a:pt x="167" y="167"/>
                    <a:pt x="234" y="167"/>
                  </a:cubicBezTo>
                  <a:cubicBezTo>
                    <a:pt x="267" y="167"/>
                    <a:pt x="300" y="134"/>
                    <a:pt x="300" y="100"/>
                  </a:cubicBezTo>
                  <a:cubicBezTo>
                    <a:pt x="300" y="67"/>
                    <a:pt x="267" y="34"/>
                    <a:pt x="234" y="34"/>
                  </a:cubicBezTo>
                  <a:cubicBezTo>
                    <a:pt x="200" y="34"/>
                    <a:pt x="167" y="34"/>
                    <a:pt x="13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96"/>
            <p:cNvSpPr/>
            <p:nvPr/>
          </p:nvSpPr>
          <p:spPr>
            <a:xfrm rot="5400000">
              <a:off x="6452447" y="3003098"/>
              <a:ext cx="5221" cy="6247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34" y="1"/>
                  </a:moveTo>
                  <a:cubicBezTo>
                    <a:pt x="0" y="1"/>
                    <a:pt x="0" y="34"/>
                    <a:pt x="0" y="68"/>
                  </a:cubicBezTo>
                  <a:cubicBezTo>
                    <a:pt x="0" y="101"/>
                    <a:pt x="34" y="134"/>
                    <a:pt x="67" y="168"/>
                  </a:cubicBezTo>
                  <a:cubicBezTo>
                    <a:pt x="67" y="201"/>
                    <a:pt x="67" y="201"/>
                    <a:pt x="67" y="201"/>
                  </a:cubicBezTo>
                  <a:lnTo>
                    <a:pt x="134" y="201"/>
                  </a:lnTo>
                  <a:cubicBezTo>
                    <a:pt x="167" y="168"/>
                    <a:pt x="167" y="134"/>
                    <a:pt x="134" y="134"/>
                  </a:cubicBezTo>
                  <a:cubicBezTo>
                    <a:pt x="134" y="101"/>
                    <a:pt x="100" y="34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96"/>
            <p:cNvSpPr/>
            <p:nvPr/>
          </p:nvSpPr>
          <p:spPr>
            <a:xfrm rot="5400000">
              <a:off x="6451903" y="3015016"/>
              <a:ext cx="4195" cy="6247"/>
            </a:xfrm>
            <a:custGeom>
              <a:avLst/>
              <a:gdLst/>
              <a:ahLst/>
              <a:cxnLst/>
              <a:rect l="l" t="t" r="r" b="b"/>
              <a:pathLst>
                <a:path w="135" h="201" extrusionOk="0">
                  <a:moveTo>
                    <a:pt x="67" y="0"/>
                  </a:moveTo>
                  <a:cubicBezTo>
                    <a:pt x="34" y="0"/>
                    <a:pt x="34" y="0"/>
                    <a:pt x="34" y="34"/>
                  </a:cubicBezTo>
                  <a:cubicBezTo>
                    <a:pt x="1" y="34"/>
                    <a:pt x="1" y="67"/>
                    <a:pt x="1" y="67"/>
                  </a:cubicBezTo>
                  <a:lnTo>
                    <a:pt x="34" y="167"/>
                  </a:lnTo>
                  <a:cubicBezTo>
                    <a:pt x="34" y="200"/>
                    <a:pt x="34" y="200"/>
                    <a:pt x="67" y="200"/>
                  </a:cubicBezTo>
                  <a:lnTo>
                    <a:pt x="101" y="200"/>
                  </a:lnTo>
                  <a:cubicBezTo>
                    <a:pt x="101" y="200"/>
                    <a:pt x="134" y="200"/>
                    <a:pt x="134" y="167"/>
                  </a:cubicBezTo>
                  <a:cubicBezTo>
                    <a:pt x="134" y="167"/>
                    <a:pt x="134" y="167"/>
                    <a:pt x="134" y="134"/>
                  </a:cubicBezTo>
                  <a:lnTo>
                    <a:pt x="134" y="34"/>
                  </a:lnTo>
                  <a:cubicBezTo>
                    <a:pt x="134" y="34"/>
                    <a:pt x="101" y="0"/>
                    <a:pt x="1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96"/>
            <p:cNvSpPr/>
            <p:nvPr/>
          </p:nvSpPr>
          <p:spPr>
            <a:xfrm rot="5400000">
              <a:off x="6453752" y="3046917"/>
              <a:ext cx="5221" cy="7738"/>
            </a:xfrm>
            <a:custGeom>
              <a:avLst/>
              <a:gdLst/>
              <a:ahLst/>
              <a:cxnLst/>
              <a:rect l="l" t="t" r="r" b="b"/>
              <a:pathLst>
                <a:path w="168" h="249" extrusionOk="0">
                  <a:moveTo>
                    <a:pt x="67" y="0"/>
                  </a:moveTo>
                  <a:cubicBezTo>
                    <a:pt x="34" y="33"/>
                    <a:pt x="1" y="67"/>
                    <a:pt x="1" y="100"/>
                  </a:cubicBezTo>
                  <a:lnTo>
                    <a:pt x="34" y="200"/>
                  </a:lnTo>
                  <a:cubicBezTo>
                    <a:pt x="34" y="234"/>
                    <a:pt x="67" y="234"/>
                    <a:pt x="67" y="234"/>
                  </a:cubicBezTo>
                  <a:cubicBezTo>
                    <a:pt x="67" y="234"/>
                    <a:pt x="82" y="248"/>
                    <a:pt x="92" y="248"/>
                  </a:cubicBezTo>
                  <a:cubicBezTo>
                    <a:pt x="97" y="248"/>
                    <a:pt x="101" y="245"/>
                    <a:pt x="101" y="234"/>
                  </a:cubicBezTo>
                  <a:cubicBezTo>
                    <a:pt x="134" y="234"/>
                    <a:pt x="168" y="200"/>
                    <a:pt x="134" y="167"/>
                  </a:cubicBezTo>
                  <a:lnTo>
                    <a:pt x="134" y="67"/>
                  </a:lnTo>
                  <a:cubicBezTo>
                    <a:pt x="134" y="33"/>
                    <a:pt x="101" y="33"/>
                    <a:pt x="101" y="33"/>
                  </a:cubicBezTo>
                  <a:cubicBezTo>
                    <a:pt x="101" y="0"/>
                    <a:pt x="67" y="0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96"/>
            <p:cNvSpPr/>
            <p:nvPr/>
          </p:nvSpPr>
          <p:spPr>
            <a:xfrm rot="5400000">
              <a:off x="6452960" y="3057530"/>
              <a:ext cx="3139" cy="5190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34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lnTo>
                    <a:pt x="0" y="134"/>
                  </a:lnTo>
                  <a:cubicBezTo>
                    <a:pt x="0" y="134"/>
                    <a:pt x="34" y="167"/>
                    <a:pt x="34" y="167"/>
                  </a:cubicBezTo>
                  <a:lnTo>
                    <a:pt x="67" y="167"/>
                  </a:ln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00"/>
                    <a:pt x="100" y="100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96"/>
            <p:cNvSpPr/>
            <p:nvPr/>
          </p:nvSpPr>
          <p:spPr>
            <a:xfrm rot="5400000">
              <a:off x="6455027" y="3092757"/>
              <a:ext cx="4195" cy="832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34" y="1"/>
                  </a:moveTo>
                  <a:cubicBezTo>
                    <a:pt x="34" y="1"/>
                    <a:pt x="34" y="34"/>
                    <a:pt x="34" y="34"/>
                  </a:cubicBezTo>
                  <a:cubicBezTo>
                    <a:pt x="1" y="67"/>
                    <a:pt x="1" y="101"/>
                    <a:pt x="1" y="134"/>
                  </a:cubicBezTo>
                  <a:cubicBezTo>
                    <a:pt x="1" y="168"/>
                    <a:pt x="1" y="201"/>
                    <a:pt x="1" y="234"/>
                  </a:cubicBezTo>
                  <a:cubicBezTo>
                    <a:pt x="34" y="268"/>
                    <a:pt x="68" y="268"/>
                    <a:pt x="68" y="268"/>
                  </a:cubicBezTo>
                  <a:cubicBezTo>
                    <a:pt x="101" y="268"/>
                    <a:pt x="134" y="234"/>
                    <a:pt x="134" y="201"/>
                  </a:cubicBezTo>
                  <a:cubicBezTo>
                    <a:pt x="134" y="168"/>
                    <a:pt x="134" y="168"/>
                    <a:pt x="134" y="134"/>
                  </a:cubicBezTo>
                  <a:cubicBezTo>
                    <a:pt x="134" y="134"/>
                    <a:pt x="134" y="101"/>
                    <a:pt x="134" y="67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01" y="1"/>
                    <a:pt x="101" y="1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96"/>
            <p:cNvSpPr/>
            <p:nvPr/>
          </p:nvSpPr>
          <p:spPr>
            <a:xfrm rot="5400000">
              <a:off x="6450878" y="3114526"/>
              <a:ext cx="7272" cy="11437"/>
            </a:xfrm>
            <a:custGeom>
              <a:avLst/>
              <a:gdLst/>
              <a:ahLst/>
              <a:cxnLst/>
              <a:rect l="l" t="t" r="r" b="b"/>
              <a:pathLst>
                <a:path w="234" h="368" extrusionOk="0">
                  <a:moveTo>
                    <a:pt x="200" y="0"/>
                  </a:moveTo>
                  <a:cubicBezTo>
                    <a:pt x="167" y="0"/>
                    <a:pt x="134" y="0"/>
                    <a:pt x="134" y="33"/>
                  </a:cubicBezTo>
                  <a:cubicBezTo>
                    <a:pt x="67" y="134"/>
                    <a:pt x="34" y="234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cubicBezTo>
                    <a:pt x="67" y="367"/>
                    <a:pt x="100" y="367"/>
                    <a:pt x="100" y="334"/>
                  </a:cubicBezTo>
                  <a:cubicBezTo>
                    <a:pt x="134" y="234"/>
                    <a:pt x="200" y="167"/>
                    <a:pt x="234" y="67"/>
                  </a:cubicBezTo>
                  <a:cubicBezTo>
                    <a:pt x="234" y="67"/>
                    <a:pt x="234" y="33"/>
                    <a:pt x="234" y="33"/>
                  </a:cubicBez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96"/>
            <p:cNvSpPr/>
            <p:nvPr/>
          </p:nvSpPr>
          <p:spPr>
            <a:xfrm rot="5400000">
              <a:off x="6445703" y="3136296"/>
              <a:ext cx="5221" cy="7303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67" y="1"/>
                  </a:moveTo>
                  <a:cubicBezTo>
                    <a:pt x="67" y="34"/>
                    <a:pt x="67" y="34"/>
                    <a:pt x="67" y="34"/>
                  </a:cubicBezTo>
                  <a:cubicBezTo>
                    <a:pt x="34" y="68"/>
                    <a:pt x="34" y="134"/>
                    <a:pt x="0" y="16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34"/>
                    <a:pt x="34" y="234"/>
                    <a:pt x="34" y="234"/>
                  </a:cubicBezTo>
                  <a:lnTo>
                    <a:pt x="101" y="234"/>
                  </a:lnTo>
                  <a:cubicBezTo>
                    <a:pt x="101" y="201"/>
                    <a:pt x="101" y="201"/>
                    <a:pt x="101" y="201"/>
                  </a:cubicBezTo>
                  <a:cubicBezTo>
                    <a:pt x="134" y="134"/>
                    <a:pt x="134" y="101"/>
                    <a:pt x="167" y="68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1"/>
                    <a:pt x="134" y="1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96"/>
            <p:cNvSpPr/>
            <p:nvPr/>
          </p:nvSpPr>
          <p:spPr>
            <a:xfrm rot="5400000">
              <a:off x="6442067" y="3144066"/>
              <a:ext cx="6247" cy="5221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134" y="0"/>
                  </a:moveTo>
                  <a:cubicBezTo>
                    <a:pt x="101" y="34"/>
                    <a:pt x="67" y="34"/>
                    <a:pt x="34" y="67"/>
                  </a:cubicBezTo>
                  <a:cubicBezTo>
                    <a:pt x="34" y="67"/>
                    <a:pt x="34" y="100"/>
                    <a:pt x="34" y="100"/>
                  </a:cubicBezTo>
                  <a:cubicBezTo>
                    <a:pt x="1" y="100"/>
                    <a:pt x="1" y="134"/>
                    <a:pt x="34" y="134"/>
                  </a:cubicBezTo>
                  <a:cubicBezTo>
                    <a:pt x="34" y="134"/>
                    <a:pt x="34" y="167"/>
                    <a:pt x="67" y="167"/>
                  </a:cubicBezTo>
                  <a:lnTo>
                    <a:pt x="101" y="167"/>
                  </a:lnTo>
                  <a:cubicBezTo>
                    <a:pt x="134" y="134"/>
                    <a:pt x="167" y="100"/>
                    <a:pt x="167" y="100"/>
                  </a:cubicBezTo>
                  <a:cubicBezTo>
                    <a:pt x="201" y="100"/>
                    <a:pt x="201" y="67"/>
                    <a:pt x="201" y="67"/>
                  </a:cubicBezTo>
                  <a:cubicBezTo>
                    <a:pt x="201" y="34"/>
                    <a:pt x="201" y="34"/>
                    <a:pt x="2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96"/>
            <p:cNvSpPr/>
            <p:nvPr/>
          </p:nvSpPr>
          <p:spPr>
            <a:xfrm rot="5400000">
              <a:off x="6443404" y="3191024"/>
              <a:ext cx="13519" cy="7707"/>
            </a:xfrm>
            <a:custGeom>
              <a:avLst/>
              <a:gdLst/>
              <a:ahLst/>
              <a:cxnLst/>
              <a:rect l="l" t="t" r="r" b="b"/>
              <a:pathLst>
                <a:path w="435" h="248" extrusionOk="0">
                  <a:moveTo>
                    <a:pt x="368" y="0"/>
                  </a:moveTo>
                  <a:lnTo>
                    <a:pt x="34" y="134"/>
                  </a:lnTo>
                  <a:cubicBezTo>
                    <a:pt x="1" y="134"/>
                    <a:pt x="1" y="167"/>
                    <a:pt x="1" y="200"/>
                  </a:cubicBezTo>
                  <a:cubicBezTo>
                    <a:pt x="1" y="224"/>
                    <a:pt x="18" y="248"/>
                    <a:pt x="39" y="248"/>
                  </a:cubicBezTo>
                  <a:cubicBezTo>
                    <a:pt x="48" y="248"/>
                    <a:pt x="58" y="244"/>
                    <a:pt x="68" y="234"/>
                  </a:cubicBezTo>
                  <a:lnTo>
                    <a:pt x="401" y="134"/>
                  </a:lnTo>
                  <a:cubicBezTo>
                    <a:pt x="435" y="100"/>
                    <a:pt x="435" y="67"/>
                    <a:pt x="435" y="67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96"/>
            <p:cNvSpPr/>
            <p:nvPr/>
          </p:nvSpPr>
          <p:spPr>
            <a:xfrm rot="5400000">
              <a:off x="6438959" y="3191770"/>
              <a:ext cx="7303" cy="4164"/>
            </a:xfrm>
            <a:custGeom>
              <a:avLst/>
              <a:gdLst/>
              <a:ahLst/>
              <a:cxnLst/>
              <a:rect l="l" t="t" r="r" b="b"/>
              <a:pathLst>
                <a:path w="235" h="134" extrusionOk="0">
                  <a:moveTo>
                    <a:pt x="167" y="0"/>
                  </a:moveTo>
                  <a:lnTo>
                    <a:pt x="34" y="34"/>
                  </a:lnTo>
                  <a:cubicBezTo>
                    <a:pt x="34" y="34"/>
                    <a:pt x="1" y="34"/>
                    <a:pt x="1" y="67"/>
                  </a:cubicBezTo>
                  <a:cubicBezTo>
                    <a:pt x="1" y="67"/>
                    <a:pt x="1" y="101"/>
                    <a:pt x="1" y="101"/>
                  </a:cubicBezTo>
                  <a:cubicBezTo>
                    <a:pt x="1" y="134"/>
                    <a:pt x="34" y="134"/>
                    <a:pt x="67" y="134"/>
                  </a:cubicBezTo>
                  <a:lnTo>
                    <a:pt x="201" y="101"/>
                  </a:lnTo>
                  <a:cubicBezTo>
                    <a:pt x="201" y="101"/>
                    <a:pt x="234" y="101"/>
                    <a:pt x="234" y="67"/>
                  </a:cubicBezTo>
                  <a:cubicBezTo>
                    <a:pt x="234" y="67"/>
                    <a:pt x="234" y="34"/>
                    <a:pt x="234" y="34"/>
                  </a:cubicBezTo>
                  <a:cubicBezTo>
                    <a:pt x="234" y="0"/>
                    <a:pt x="201" y="0"/>
                    <a:pt x="1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96"/>
            <p:cNvSpPr/>
            <p:nvPr/>
          </p:nvSpPr>
          <p:spPr>
            <a:xfrm rot="5400000">
              <a:off x="6421867" y="3177785"/>
              <a:ext cx="7272" cy="5190"/>
            </a:xfrm>
            <a:custGeom>
              <a:avLst/>
              <a:gdLst/>
              <a:ahLst/>
              <a:cxnLst/>
              <a:rect l="l" t="t" r="r" b="b"/>
              <a:pathLst>
                <a:path w="234" h="167" extrusionOk="0">
                  <a:moveTo>
                    <a:pt x="67" y="0"/>
                  </a:moveTo>
                  <a:cubicBezTo>
                    <a:pt x="33" y="0"/>
                    <a:pt x="33" y="34"/>
                    <a:pt x="33" y="34"/>
                  </a:cubicBezTo>
                  <a:cubicBezTo>
                    <a:pt x="33" y="67"/>
                    <a:pt x="0" y="67"/>
                    <a:pt x="33" y="100"/>
                  </a:cubicBezTo>
                  <a:cubicBezTo>
                    <a:pt x="67" y="134"/>
                    <a:pt x="100" y="134"/>
                    <a:pt x="133" y="167"/>
                  </a:cubicBezTo>
                  <a:lnTo>
                    <a:pt x="200" y="167"/>
                  </a:lnTo>
                  <a:cubicBezTo>
                    <a:pt x="200" y="167"/>
                    <a:pt x="200" y="167"/>
                    <a:pt x="234" y="134"/>
                  </a:cubicBezTo>
                  <a:cubicBezTo>
                    <a:pt x="234" y="134"/>
                    <a:pt x="234" y="100"/>
                    <a:pt x="234" y="100"/>
                  </a:cubicBezTo>
                  <a:cubicBezTo>
                    <a:pt x="234" y="100"/>
                    <a:pt x="234" y="67"/>
                    <a:pt x="200" y="67"/>
                  </a:cubicBezTo>
                  <a:cubicBezTo>
                    <a:pt x="167" y="34"/>
                    <a:pt x="133" y="34"/>
                    <a:pt x="1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96"/>
            <p:cNvSpPr/>
            <p:nvPr/>
          </p:nvSpPr>
          <p:spPr>
            <a:xfrm rot="5400000">
              <a:off x="6437406" y="3158082"/>
              <a:ext cx="4195" cy="4164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67" y="1"/>
                  </a:moveTo>
                  <a:cubicBezTo>
                    <a:pt x="34" y="1"/>
                    <a:pt x="34" y="34"/>
                    <a:pt x="34" y="34"/>
                  </a:cubicBez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101"/>
                    <a:pt x="1" y="101"/>
                  </a:cubicBezTo>
                  <a:lnTo>
                    <a:pt x="34" y="134"/>
                  </a:lnTo>
                  <a:lnTo>
                    <a:pt x="67" y="134"/>
                  </a:lnTo>
                  <a:cubicBezTo>
                    <a:pt x="67" y="134"/>
                    <a:pt x="101" y="101"/>
                    <a:pt x="101" y="101"/>
                  </a:cubicBezTo>
                  <a:cubicBezTo>
                    <a:pt x="101" y="101"/>
                    <a:pt x="101" y="101"/>
                    <a:pt x="134" y="67"/>
                  </a:cubicBezTo>
                  <a:cubicBezTo>
                    <a:pt x="134" y="67"/>
                    <a:pt x="134" y="34"/>
                    <a:pt x="134" y="34"/>
                  </a:cubicBezTo>
                  <a:cubicBezTo>
                    <a:pt x="134" y="1"/>
                    <a:pt x="134" y="1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96"/>
            <p:cNvSpPr/>
            <p:nvPr/>
          </p:nvSpPr>
          <p:spPr>
            <a:xfrm rot="5400000">
              <a:off x="6408379" y="3113485"/>
              <a:ext cx="3139" cy="5221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34" y="1"/>
                  </a:moveTo>
                  <a:cubicBezTo>
                    <a:pt x="1" y="34"/>
                    <a:pt x="1" y="34"/>
                    <a:pt x="1" y="34"/>
                  </a:cubicBezTo>
                  <a:lnTo>
                    <a:pt x="1" y="101"/>
                  </a:lnTo>
                  <a:cubicBezTo>
                    <a:pt x="1" y="101"/>
                    <a:pt x="1" y="134"/>
                    <a:pt x="1" y="134"/>
                  </a:cubicBezTo>
                  <a:cubicBezTo>
                    <a:pt x="1" y="134"/>
                    <a:pt x="1" y="167"/>
                    <a:pt x="34" y="167"/>
                  </a:cubicBezTo>
                  <a:cubicBezTo>
                    <a:pt x="34" y="167"/>
                    <a:pt x="67" y="134"/>
                    <a:pt x="67" y="134"/>
                  </a:cubicBezTo>
                  <a:cubicBezTo>
                    <a:pt x="101" y="134"/>
                    <a:pt x="101" y="134"/>
                    <a:pt x="101" y="101"/>
                  </a:cubicBezTo>
                  <a:lnTo>
                    <a:pt x="101" y="67"/>
                  </a:lnTo>
                  <a:cubicBezTo>
                    <a:pt x="101" y="67"/>
                    <a:pt x="101" y="34"/>
                    <a:pt x="101" y="34"/>
                  </a:cubicBezTo>
                  <a:cubicBezTo>
                    <a:pt x="101" y="1"/>
                    <a:pt x="101" y="1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96"/>
            <p:cNvSpPr/>
            <p:nvPr/>
          </p:nvSpPr>
          <p:spPr>
            <a:xfrm rot="5400000">
              <a:off x="6401138" y="3075136"/>
              <a:ext cx="4164" cy="6247"/>
            </a:xfrm>
            <a:custGeom>
              <a:avLst/>
              <a:gdLst/>
              <a:ahLst/>
              <a:cxnLst/>
              <a:rect l="l" t="t" r="r" b="b"/>
              <a:pathLst>
                <a:path w="134" h="201" extrusionOk="0">
                  <a:moveTo>
                    <a:pt x="67" y="1"/>
                  </a:moveTo>
                  <a:cubicBezTo>
                    <a:pt x="34" y="1"/>
                    <a:pt x="34" y="1"/>
                    <a:pt x="34" y="34"/>
                  </a:cubicBezTo>
                  <a:cubicBezTo>
                    <a:pt x="0" y="34"/>
                    <a:pt x="0" y="67"/>
                    <a:pt x="0" y="67"/>
                  </a:cubicBezTo>
                  <a:lnTo>
                    <a:pt x="34" y="167"/>
                  </a:lnTo>
                  <a:cubicBezTo>
                    <a:pt x="34" y="167"/>
                    <a:pt x="34" y="167"/>
                    <a:pt x="67" y="201"/>
                  </a:cubicBezTo>
                  <a:lnTo>
                    <a:pt x="100" y="201"/>
                  </a:lnTo>
                  <a:cubicBezTo>
                    <a:pt x="100" y="201"/>
                    <a:pt x="134" y="167"/>
                    <a:pt x="134" y="167"/>
                  </a:cubicBezTo>
                  <a:cubicBezTo>
                    <a:pt x="134" y="134"/>
                    <a:pt x="134" y="134"/>
                    <a:pt x="134" y="134"/>
                  </a:cubicBezTo>
                  <a:lnTo>
                    <a:pt x="134" y="34"/>
                  </a:lnTo>
                  <a:cubicBezTo>
                    <a:pt x="134" y="34"/>
                    <a:pt x="100" y="1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96"/>
            <p:cNvSpPr/>
            <p:nvPr/>
          </p:nvSpPr>
          <p:spPr>
            <a:xfrm rot="5400000">
              <a:off x="6299080" y="2600800"/>
              <a:ext cx="321404" cy="100722"/>
            </a:xfrm>
            <a:custGeom>
              <a:avLst/>
              <a:gdLst/>
              <a:ahLst/>
              <a:cxnLst/>
              <a:rect l="l" t="t" r="r" b="b"/>
              <a:pathLst>
                <a:path w="10342" h="3241" extrusionOk="0">
                  <a:moveTo>
                    <a:pt x="6111" y="1"/>
                  </a:moveTo>
                  <a:cubicBezTo>
                    <a:pt x="5667" y="1"/>
                    <a:pt x="5178" y="23"/>
                    <a:pt x="4637" y="72"/>
                  </a:cubicBezTo>
                  <a:cubicBezTo>
                    <a:pt x="2636" y="238"/>
                    <a:pt x="1535" y="672"/>
                    <a:pt x="868" y="1072"/>
                  </a:cubicBezTo>
                  <a:cubicBezTo>
                    <a:pt x="1" y="1606"/>
                    <a:pt x="34" y="3241"/>
                    <a:pt x="34" y="3241"/>
                  </a:cubicBezTo>
                  <a:lnTo>
                    <a:pt x="10341" y="2340"/>
                  </a:lnTo>
                  <a:lnTo>
                    <a:pt x="10208" y="1473"/>
                  </a:lnTo>
                  <a:cubicBezTo>
                    <a:pt x="10208" y="1339"/>
                    <a:pt x="10074" y="1139"/>
                    <a:pt x="10008" y="1039"/>
                  </a:cubicBezTo>
                  <a:cubicBezTo>
                    <a:pt x="9695" y="726"/>
                    <a:pt x="8679" y="1"/>
                    <a:pt x="6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96"/>
            <p:cNvSpPr/>
            <p:nvPr/>
          </p:nvSpPr>
          <p:spPr>
            <a:xfrm rot="5400000">
              <a:off x="6256084" y="2591492"/>
              <a:ext cx="321404" cy="121389"/>
            </a:xfrm>
            <a:custGeom>
              <a:avLst/>
              <a:gdLst/>
              <a:ahLst/>
              <a:cxnLst/>
              <a:rect l="l" t="t" r="r" b="b"/>
              <a:pathLst>
                <a:path w="10342" h="3906" extrusionOk="0">
                  <a:moveTo>
                    <a:pt x="5881" y="0"/>
                  </a:moveTo>
                  <a:cubicBezTo>
                    <a:pt x="5452" y="0"/>
                    <a:pt x="5012" y="18"/>
                    <a:pt x="4571" y="55"/>
                  </a:cubicBezTo>
                  <a:cubicBezTo>
                    <a:pt x="1769" y="322"/>
                    <a:pt x="1" y="1289"/>
                    <a:pt x="101" y="2256"/>
                  </a:cubicBezTo>
                  <a:cubicBezTo>
                    <a:pt x="189" y="3106"/>
                    <a:pt x="2441" y="3905"/>
                    <a:pt x="4864" y="3905"/>
                  </a:cubicBezTo>
                  <a:cubicBezTo>
                    <a:pt x="5199" y="3905"/>
                    <a:pt x="5536" y="3890"/>
                    <a:pt x="5872" y="3857"/>
                  </a:cubicBezTo>
                  <a:cubicBezTo>
                    <a:pt x="8674" y="3591"/>
                    <a:pt x="10342" y="2290"/>
                    <a:pt x="10242" y="1322"/>
                  </a:cubicBezTo>
                  <a:cubicBezTo>
                    <a:pt x="10129" y="507"/>
                    <a:pt x="8170" y="0"/>
                    <a:pt x="58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96"/>
            <p:cNvSpPr/>
            <p:nvPr/>
          </p:nvSpPr>
          <p:spPr>
            <a:xfrm rot="5400000">
              <a:off x="6256146" y="2589348"/>
              <a:ext cx="321404" cy="125677"/>
            </a:xfrm>
            <a:custGeom>
              <a:avLst/>
              <a:gdLst/>
              <a:ahLst/>
              <a:cxnLst/>
              <a:rect l="l" t="t" r="r" b="b"/>
              <a:pathLst>
                <a:path w="10342" h="4044" extrusionOk="0">
                  <a:moveTo>
                    <a:pt x="5970" y="159"/>
                  </a:moveTo>
                  <a:cubicBezTo>
                    <a:pt x="8203" y="159"/>
                    <a:pt x="10064" y="673"/>
                    <a:pt x="10175" y="1393"/>
                  </a:cubicBezTo>
                  <a:cubicBezTo>
                    <a:pt x="10208" y="1660"/>
                    <a:pt x="10075" y="1927"/>
                    <a:pt x="9841" y="2227"/>
                  </a:cubicBezTo>
                  <a:cubicBezTo>
                    <a:pt x="9508" y="2661"/>
                    <a:pt x="8774" y="3161"/>
                    <a:pt x="7706" y="3495"/>
                  </a:cubicBezTo>
                  <a:cubicBezTo>
                    <a:pt x="7173" y="3662"/>
                    <a:pt x="6572" y="3762"/>
                    <a:pt x="5872" y="3828"/>
                  </a:cubicBezTo>
                  <a:cubicBezTo>
                    <a:pt x="5531" y="3861"/>
                    <a:pt x="5190" y="3876"/>
                    <a:pt x="4854" y="3876"/>
                  </a:cubicBezTo>
                  <a:cubicBezTo>
                    <a:pt x="2428" y="3876"/>
                    <a:pt x="256" y="3085"/>
                    <a:pt x="168" y="2294"/>
                  </a:cubicBezTo>
                  <a:cubicBezTo>
                    <a:pt x="134" y="2094"/>
                    <a:pt x="234" y="1894"/>
                    <a:pt x="401" y="1660"/>
                  </a:cubicBezTo>
                  <a:cubicBezTo>
                    <a:pt x="968" y="960"/>
                    <a:pt x="2569" y="393"/>
                    <a:pt x="4571" y="226"/>
                  </a:cubicBezTo>
                  <a:cubicBezTo>
                    <a:pt x="5045" y="181"/>
                    <a:pt x="5515" y="159"/>
                    <a:pt x="5970" y="159"/>
                  </a:cubicBezTo>
                  <a:close/>
                  <a:moveTo>
                    <a:pt x="5930" y="0"/>
                  </a:moveTo>
                  <a:cubicBezTo>
                    <a:pt x="5479" y="0"/>
                    <a:pt x="5021" y="20"/>
                    <a:pt x="4571" y="59"/>
                  </a:cubicBezTo>
                  <a:cubicBezTo>
                    <a:pt x="3670" y="159"/>
                    <a:pt x="2836" y="293"/>
                    <a:pt x="2169" y="526"/>
                  </a:cubicBezTo>
                  <a:cubicBezTo>
                    <a:pt x="1302" y="793"/>
                    <a:pt x="635" y="1160"/>
                    <a:pt x="268" y="1593"/>
                  </a:cubicBezTo>
                  <a:cubicBezTo>
                    <a:pt x="68" y="1827"/>
                    <a:pt x="1" y="2094"/>
                    <a:pt x="34" y="2327"/>
                  </a:cubicBezTo>
                  <a:cubicBezTo>
                    <a:pt x="122" y="3262"/>
                    <a:pt x="2462" y="4044"/>
                    <a:pt x="4858" y="4044"/>
                  </a:cubicBezTo>
                  <a:cubicBezTo>
                    <a:pt x="5197" y="4044"/>
                    <a:pt x="5537" y="4028"/>
                    <a:pt x="5872" y="3995"/>
                  </a:cubicBezTo>
                  <a:cubicBezTo>
                    <a:pt x="8040" y="3795"/>
                    <a:pt x="9408" y="2994"/>
                    <a:pt x="9975" y="2327"/>
                  </a:cubicBezTo>
                  <a:cubicBezTo>
                    <a:pt x="10242" y="1994"/>
                    <a:pt x="10342" y="1660"/>
                    <a:pt x="10308" y="1360"/>
                  </a:cubicBezTo>
                  <a:cubicBezTo>
                    <a:pt x="10197" y="473"/>
                    <a:pt x="8150" y="0"/>
                    <a:pt x="593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96"/>
            <p:cNvSpPr/>
            <p:nvPr/>
          </p:nvSpPr>
          <p:spPr>
            <a:xfrm rot="5400000">
              <a:off x="6295941" y="2613262"/>
              <a:ext cx="234324" cy="75798"/>
            </a:xfrm>
            <a:custGeom>
              <a:avLst/>
              <a:gdLst/>
              <a:ahLst/>
              <a:cxnLst/>
              <a:rect l="l" t="t" r="r" b="b"/>
              <a:pathLst>
                <a:path w="7540" h="2439" extrusionOk="0">
                  <a:moveTo>
                    <a:pt x="2989" y="0"/>
                  </a:moveTo>
                  <a:cubicBezTo>
                    <a:pt x="2763" y="0"/>
                    <a:pt x="2487" y="206"/>
                    <a:pt x="2269" y="237"/>
                  </a:cubicBezTo>
                  <a:cubicBezTo>
                    <a:pt x="2135" y="237"/>
                    <a:pt x="1969" y="170"/>
                    <a:pt x="1802" y="137"/>
                  </a:cubicBezTo>
                  <a:cubicBezTo>
                    <a:pt x="1602" y="137"/>
                    <a:pt x="1435" y="137"/>
                    <a:pt x="1268" y="203"/>
                  </a:cubicBezTo>
                  <a:cubicBezTo>
                    <a:pt x="1001" y="270"/>
                    <a:pt x="835" y="437"/>
                    <a:pt x="634" y="537"/>
                  </a:cubicBezTo>
                  <a:cubicBezTo>
                    <a:pt x="368" y="704"/>
                    <a:pt x="1" y="737"/>
                    <a:pt x="1" y="1104"/>
                  </a:cubicBezTo>
                  <a:cubicBezTo>
                    <a:pt x="1" y="1271"/>
                    <a:pt x="67" y="1504"/>
                    <a:pt x="267" y="1571"/>
                  </a:cubicBezTo>
                  <a:cubicBezTo>
                    <a:pt x="289" y="1578"/>
                    <a:pt x="311" y="1581"/>
                    <a:pt x="335" y="1581"/>
                  </a:cubicBezTo>
                  <a:cubicBezTo>
                    <a:pt x="400" y="1581"/>
                    <a:pt x="474" y="1561"/>
                    <a:pt x="550" y="1561"/>
                  </a:cubicBezTo>
                  <a:cubicBezTo>
                    <a:pt x="578" y="1561"/>
                    <a:pt x="606" y="1564"/>
                    <a:pt x="634" y="1571"/>
                  </a:cubicBezTo>
                  <a:cubicBezTo>
                    <a:pt x="768" y="1604"/>
                    <a:pt x="868" y="1671"/>
                    <a:pt x="968" y="1771"/>
                  </a:cubicBezTo>
                  <a:cubicBezTo>
                    <a:pt x="1135" y="1938"/>
                    <a:pt x="1168" y="1971"/>
                    <a:pt x="1402" y="2005"/>
                  </a:cubicBezTo>
                  <a:cubicBezTo>
                    <a:pt x="1491" y="2005"/>
                    <a:pt x="1609" y="1990"/>
                    <a:pt x="1718" y="1990"/>
                  </a:cubicBezTo>
                  <a:cubicBezTo>
                    <a:pt x="1772" y="1990"/>
                    <a:pt x="1824" y="1994"/>
                    <a:pt x="1869" y="2005"/>
                  </a:cubicBezTo>
                  <a:cubicBezTo>
                    <a:pt x="2135" y="2071"/>
                    <a:pt x="2202" y="2438"/>
                    <a:pt x="2502" y="2438"/>
                  </a:cubicBezTo>
                  <a:cubicBezTo>
                    <a:pt x="2636" y="2438"/>
                    <a:pt x="2869" y="2305"/>
                    <a:pt x="3036" y="2272"/>
                  </a:cubicBezTo>
                  <a:cubicBezTo>
                    <a:pt x="3303" y="2172"/>
                    <a:pt x="3570" y="2071"/>
                    <a:pt x="3837" y="2005"/>
                  </a:cubicBezTo>
                  <a:cubicBezTo>
                    <a:pt x="3895" y="1992"/>
                    <a:pt x="3949" y="1986"/>
                    <a:pt x="3999" y="1986"/>
                  </a:cubicBezTo>
                  <a:cubicBezTo>
                    <a:pt x="4207" y="1986"/>
                    <a:pt x="4362" y="2078"/>
                    <a:pt x="4604" y="2105"/>
                  </a:cubicBezTo>
                  <a:cubicBezTo>
                    <a:pt x="4904" y="2105"/>
                    <a:pt x="5204" y="1905"/>
                    <a:pt x="5505" y="1905"/>
                  </a:cubicBezTo>
                  <a:cubicBezTo>
                    <a:pt x="5640" y="1927"/>
                    <a:pt x="5746" y="1996"/>
                    <a:pt x="5862" y="1996"/>
                  </a:cubicBezTo>
                  <a:cubicBezTo>
                    <a:pt x="5917" y="1996"/>
                    <a:pt x="5974" y="1981"/>
                    <a:pt x="6038" y="1938"/>
                  </a:cubicBezTo>
                  <a:cubicBezTo>
                    <a:pt x="6272" y="1771"/>
                    <a:pt x="6405" y="1471"/>
                    <a:pt x="6672" y="1338"/>
                  </a:cubicBezTo>
                  <a:cubicBezTo>
                    <a:pt x="6872" y="1271"/>
                    <a:pt x="7039" y="1204"/>
                    <a:pt x="7206" y="1071"/>
                  </a:cubicBezTo>
                  <a:cubicBezTo>
                    <a:pt x="7339" y="937"/>
                    <a:pt x="7539" y="570"/>
                    <a:pt x="7339" y="470"/>
                  </a:cubicBezTo>
                  <a:cubicBezTo>
                    <a:pt x="7239" y="337"/>
                    <a:pt x="7139" y="337"/>
                    <a:pt x="7039" y="270"/>
                  </a:cubicBezTo>
                  <a:cubicBezTo>
                    <a:pt x="6906" y="203"/>
                    <a:pt x="6839" y="137"/>
                    <a:pt x="6672" y="70"/>
                  </a:cubicBezTo>
                  <a:cubicBezTo>
                    <a:pt x="6566" y="46"/>
                    <a:pt x="6459" y="35"/>
                    <a:pt x="6352" y="35"/>
                  </a:cubicBezTo>
                  <a:cubicBezTo>
                    <a:pt x="6155" y="35"/>
                    <a:pt x="5953" y="72"/>
                    <a:pt x="5738" y="137"/>
                  </a:cubicBezTo>
                  <a:cubicBezTo>
                    <a:pt x="5549" y="208"/>
                    <a:pt x="5361" y="278"/>
                    <a:pt x="5172" y="278"/>
                  </a:cubicBezTo>
                  <a:cubicBezTo>
                    <a:pt x="5094" y="278"/>
                    <a:pt x="5016" y="266"/>
                    <a:pt x="4937" y="237"/>
                  </a:cubicBezTo>
                  <a:cubicBezTo>
                    <a:pt x="4737" y="137"/>
                    <a:pt x="4504" y="37"/>
                    <a:pt x="4270" y="3"/>
                  </a:cubicBezTo>
                  <a:cubicBezTo>
                    <a:pt x="4137" y="3"/>
                    <a:pt x="3937" y="103"/>
                    <a:pt x="3803" y="137"/>
                  </a:cubicBezTo>
                  <a:cubicBezTo>
                    <a:pt x="3695" y="164"/>
                    <a:pt x="3587" y="213"/>
                    <a:pt x="3479" y="213"/>
                  </a:cubicBezTo>
                  <a:cubicBezTo>
                    <a:pt x="3454" y="213"/>
                    <a:pt x="3429" y="210"/>
                    <a:pt x="3403" y="203"/>
                  </a:cubicBezTo>
                  <a:cubicBezTo>
                    <a:pt x="3270" y="137"/>
                    <a:pt x="3203" y="3"/>
                    <a:pt x="3036" y="3"/>
                  </a:cubicBezTo>
                  <a:cubicBezTo>
                    <a:pt x="3021" y="1"/>
                    <a:pt x="3005" y="0"/>
                    <a:pt x="29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96"/>
            <p:cNvSpPr/>
            <p:nvPr/>
          </p:nvSpPr>
          <p:spPr>
            <a:xfrm rot="5400000">
              <a:off x="6401635" y="2700372"/>
              <a:ext cx="5221" cy="419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34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" y="34"/>
                    <a:pt x="1" y="67"/>
                    <a:pt x="34" y="67"/>
                  </a:cubicBezTo>
                  <a:cubicBezTo>
                    <a:pt x="34" y="67"/>
                    <a:pt x="34" y="67"/>
                    <a:pt x="34" y="101"/>
                  </a:cubicBezTo>
                  <a:lnTo>
                    <a:pt x="67" y="101"/>
                  </a:lnTo>
                  <a:cubicBezTo>
                    <a:pt x="67" y="101"/>
                    <a:pt x="101" y="134"/>
                    <a:pt x="101" y="134"/>
                  </a:cubicBezTo>
                  <a:lnTo>
                    <a:pt x="134" y="134"/>
                  </a:lnTo>
                  <a:cubicBezTo>
                    <a:pt x="134" y="101"/>
                    <a:pt x="134" y="101"/>
                    <a:pt x="134" y="101"/>
                  </a:cubicBezTo>
                  <a:lnTo>
                    <a:pt x="168" y="101"/>
                  </a:lnTo>
                  <a:cubicBezTo>
                    <a:pt x="168" y="67"/>
                    <a:pt x="168" y="67"/>
                    <a:pt x="168" y="67"/>
                  </a:cubicBezTo>
                  <a:lnTo>
                    <a:pt x="134" y="67"/>
                  </a:lnTo>
                  <a:cubicBezTo>
                    <a:pt x="134" y="34"/>
                    <a:pt x="134" y="34"/>
                    <a:pt x="134" y="34"/>
                  </a:cubicBezTo>
                  <a:lnTo>
                    <a:pt x="101" y="34"/>
                  </a:lnTo>
                  <a:cubicBezTo>
                    <a:pt x="101" y="34"/>
                    <a:pt x="101" y="34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96"/>
            <p:cNvSpPr/>
            <p:nvPr/>
          </p:nvSpPr>
          <p:spPr>
            <a:xfrm rot="5400000">
              <a:off x="6396974" y="2678090"/>
              <a:ext cx="3139" cy="5221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" y="0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67"/>
                    <a:pt x="1" y="101"/>
                    <a:pt x="1" y="134"/>
                  </a:cubicBezTo>
                  <a:cubicBezTo>
                    <a:pt x="1" y="134"/>
                    <a:pt x="1" y="134"/>
                    <a:pt x="34" y="167"/>
                  </a:cubicBezTo>
                  <a:lnTo>
                    <a:pt x="67" y="167"/>
                  </a:lnTo>
                  <a:cubicBezTo>
                    <a:pt x="67" y="134"/>
                    <a:pt x="67" y="134"/>
                    <a:pt x="67" y="134"/>
                  </a:cubicBezTo>
                  <a:lnTo>
                    <a:pt x="101" y="134"/>
                  </a:lnTo>
                  <a:cubicBezTo>
                    <a:pt x="101" y="101"/>
                    <a:pt x="101" y="101"/>
                    <a:pt x="101" y="101"/>
                  </a:cubicBezTo>
                  <a:cubicBezTo>
                    <a:pt x="101" y="67"/>
                    <a:pt x="67" y="34"/>
                    <a:pt x="67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96"/>
            <p:cNvSpPr/>
            <p:nvPr/>
          </p:nvSpPr>
          <p:spPr>
            <a:xfrm rot="5400000">
              <a:off x="6394907" y="2688454"/>
              <a:ext cx="3139" cy="3139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67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68" y="101"/>
                  </a:lnTo>
                  <a:cubicBezTo>
                    <a:pt x="101" y="101"/>
                    <a:pt x="101" y="101"/>
                    <a:pt x="101" y="67"/>
                  </a:cubicBezTo>
                  <a:cubicBezTo>
                    <a:pt x="101" y="67"/>
                    <a:pt x="101" y="67"/>
                    <a:pt x="101" y="34"/>
                  </a:cubicBezTo>
                  <a:lnTo>
                    <a:pt x="6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96"/>
            <p:cNvSpPr/>
            <p:nvPr/>
          </p:nvSpPr>
          <p:spPr>
            <a:xfrm rot="5400000">
              <a:off x="6396974" y="2654253"/>
              <a:ext cx="2113" cy="4195"/>
            </a:xfrm>
            <a:custGeom>
              <a:avLst/>
              <a:gdLst/>
              <a:ahLst/>
              <a:cxnLst/>
              <a:rect l="l" t="t" r="r" b="b"/>
              <a:pathLst>
                <a:path w="68" h="135" extrusionOk="0">
                  <a:moveTo>
                    <a:pt x="0" y="1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lnTo>
                    <a:pt x="67" y="134"/>
                  </a:lnTo>
                  <a:cubicBezTo>
                    <a:pt x="67" y="101"/>
                    <a:pt x="67" y="101"/>
                    <a:pt x="67" y="101"/>
                  </a:cubicBezTo>
                  <a:cubicBezTo>
                    <a:pt x="67" y="68"/>
                    <a:pt x="67" y="68"/>
                    <a:pt x="67" y="34"/>
                  </a:cubicBez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96"/>
            <p:cNvSpPr/>
            <p:nvPr/>
          </p:nvSpPr>
          <p:spPr>
            <a:xfrm rot="5400000">
              <a:off x="6390634" y="2634674"/>
              <a:ext cx="3139" cy="4972"/>
            </a:xfrm>
            <a:custGeom>
              <a:avLst/>
              <a:gdLst/>
              <a:ahLst/>
              <a:cxnLst/>
              <a:rect l="l" t="t" r="r" b="b"/>
              <a:pathLst>
                <a:path w="101" h="160" extrusionOk="0">
                  <a:moveTo>
                    <a:pt x="63" y="1"/>
                  </a:moveTo>
                  <a:cubicBezTo>
                    <a:pt x="59" y="1"/>
                    <a:pt x="51" y="9"/>
                    <a:pt x="34" y="26"/>
                  </a:cubicBezTo>
                  <a:cubicBezTo>
                    <a:pt x="1" y="26"/>
                    <a:pt x="1" y="59"/>
                    <a:pt x="1" y="59"/>
                  </a:cubicBezTo>
                  <a:lnTo>
                    <a:pt x="34" y="59"/>
                  </a:lnTo>
                  <a:cubicBezTo>
                    <a:pt x="34" y="93"/>
                    <a:pt x="1" y="93"/>
                    <a:pt x="1" y="93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59"/>
                    <a:pt x="1" y="159"/>
                    <a:pt x="34" y="159"/>
                  </a:cubicBezTo>
                  <a:lnTo>
                    <a:pt x="67" y="159"/>
                  </a:lnTo>
                  <a:cubicBezTo>
                    <a:pt x="67" y="159"/>
                    <a:pt x="67" y="159"/>
                    <a:pt x="67" y="126"/>
                  </a:cubicBezTo>
                  <a:lnTo>
                    <a:pt x="101" y="126"/>
                  </a:lnTo>
                  <a:cubicBezTo>
                    <a:pt x="101" y="93"/>
                    <a:pt x="101" y="93"/>
                    <a:pt x="101" y="93"/>
                  </a:cubicBezTo>
                  <a:cubicBezTo>
                    <a:pt x="101" y="93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26"/>
                  </a:cubicBezTo>
                  <a:lnTo>
                    <a:pt x="67" y="26"/>
                  </a:lnTo>
                  <a:cubicBezTo>
                    <a:pt x="67" y="9"/>
                    <a:pt x="67" y="1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96"/>
            <p:cNvSpPr/>
            <p:nvPr/>
          </p:nvSpPr>
          <p:spPr>
            <a:xfrm rot="5400000">
              <a:off x="6391256" y="2618483"/>
              <a:ext cx="4195" cy="5221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68" y="0"/>
                  </a:moveTo>
                  <a:cubicBezTo>
                    <a:pt x="34" y="34"/>
                    <a:pt x="34" y="67"/>
                    <a:pt x="1" y="134"/>
                  </a:cubicBezTo>
                  <a:cubicBezTo>
                    <a:pt x="1" y="134"/>
                    <a:pt x="1" y="134"/>
                    <a:pt x="1" y="167"/>
                  </a:cubicBezTo>
                  <a:lnTo>
                    <a:pt x="68" y="167"/>
                  </a:lnTo>
                  <a:cubicBezTo>
                    <a:pt x="68" y="167"/>
                    <a:pt x="101" y="167"/>
                    <a:pt x="101" y="134"/>
                  </a:cubicBezTo>
                  <a:cubicBezTo>
                    <a:pt x="101" y="134"/>
                    <a:pt x="101" y="134"/>
                    <a:pt x="101" y="100"/>
                  </a:cubicBezTo>
                  <a:cubicBezTo>
                    <a:pt x="101" y="100"/>
                    <a:pt x="134" y="100"/>
                    <a:pt x="134" y="67"/>
                  </a:cubicBezTo>
                  <a:cubicBezTo>
                    <a:pt x="134" y="67"/>
                    <a:pt x="134" y="67"/>
                    <a:pt x="134" y="34"/>
                  </a:cubicBez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96"/>
            <p:cNvSpPr/>
            <p:nvPr/>
          </p:nvSpPr>
          <p:spPr>
            <a:xfrm rot="5400000">
              <a:off x="6392701" y="2595284"/>
              <a:ext cx="5221" cy="4972"/>
            </a:xfrm>
            <a:custGeom>
              <a:avLst/>
              <a:gdLst/>
              <a:ahLst/>
              <a:cxnLst/>
              <a:rect l="l" t="t" r="r" b="b"/>
              <a:pathLst>
                <a:path w="168" h="160" extrusionOk="0">
                  <a:moveTo>
                    <a:pt x="138" y="1"/>
                  </a:moveTo>
                  <a:cubicBezTo>
                    <a:pt x="134" y="1"/>
                    <a:pt x="134" y="9"/>
                    <a:pt x="134" y="26"/>
                  </a:cubicBezTo>
                  <a:lnTo>
                    <a:pt x="67" y="26"/>
                  </a:lnTo>
                  <a:cubicBezTo>
                    <a:pt x="34" y="59"/>
                    <a:pt x="34" y="59"/>
                    <a:pt x="1" y="93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59"/>
                    <a:pt x="34" y="159"/>
                    <a:pt x="34" y="159"/>
                  </a:cubicBezTo>
                  <a:cubicBezTo>
                    <a:pt x="34" y="159"/>
                    <a:pt x="67" y="159"/>
                    <a:pt x="67" y="126"/>
                  </a:cubicBezTo>
                  <a:lnTo>
                    <a:pt x="101" y="126"/>
                  </a:lnTo>
                  <a:cubicBezTo>
                    <a:pt x="101" y="126"/>
                    <a:pt x="101" y="93"/>
                    <a:pt x="101" y="93"/>
                  </a:cubicBezTo>
                  <a:lnTo>
                    <a:pt x="134" y="93"/>
                  </a:lnTo>
                  <a:cubicBezTo>
                    <a:pt x="134" y="93"/>
                    <a:pt x="167" y="93"/>
                    <a:pt x="167" y="59"/>
                  </a:cubicBezTo>
                  <a:cubicBezTo>
                    <a:pt x="167" y="59"/>
                    <a:pt x="167" y="59"/>
                    <a:pt x="167" y="26"/>
                  </a:cubicBezTo>
                  <a:cubicBezTo>
                    <a:pt x="151" y="9"/>
                    <a:pt x="142" y="1"/>
                    <a:pt x="1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96"/>
            <p:cNvSpPr/>
            <p:nvPr/>
          </p:nvSpPr>
          <p:spPr>
            <a:xfrm rot="5400000">
              <a:off x="6398528" y="2573918"/>
              <a:ext cx="7303" cy="4164"/>
            </a:xfrm>
            <a:custGeom>
              <a:avLst/>
              <a:gdLst/>
              <a:ahLst/>
              <a:cxnLst/>
              <a:rect l="l" t="t" r="r" b="b"/>
              <a:pathLst>
                <a:path w="235" h="134" extrusionOk="0">
                  <a:moveTo>
                    <a:pt x="168" y="0"/>
                  </a:moveTo>
                  <a:cubicBezTo>
                    <a:pt x="134" y="34"/>
                    <a:pt x="68" y="34"/>
                    <a:pt x="34" y="67"/>
                  </a:cubicBezTo>
                  <a:cubicBezTo>
                    <a:pt x="34" y="67"/>
                    <a:pt x="1" y="100"/>
                    <a:pt x="1" y="100"/>
                  </a:cubicBezTo>
                  <a:cubicBezTo>
                    <a:pt x="1" y="134"/>
                    <a:pt x="34" y="134"/>
                    <a:pt x="68" y="134"/>
                  </a:cubicBezTo>
                  <a:cubicBezTo>
                    <a:pt x="101" y="134"/>
                    <a:pt x="134" y="100"/>
                    <a:pt x="168" y="100"/>
                  </a:cubicBezTo>
                  <a:cubicBezTo>
                    <a:pt x="201" y="100"/>
                    <a:pt x="234" y="67"/>
                    <a:pt x="201" y="34"/>
                  </a:cubicBezTo>
                  <a:cubicBezTo>
                    <a:pt x="201" y="34"/>
                    <a:pt x="201" y="0"/>
                    <a:pt x="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96"/>
            <p:cNvSpPr/>
            <p:nvPr/>
          </p:nvSpPr>
          <p:spPr>
            <a:xfrm rot="5400000">
              <a:off x="6406825" y="2570810"/>
              <a:ext cx="4164" cy="3139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100" y="0"/>
                  </a:moveTo>
                  <a:cubicBezTo>
                    <a:pt x="100" y="0"/>
                    <a:pt x="67" y="0"/>
                    <a:pt x="33" y="34"/>
                  </a:cubicBez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134" y="100"/>
                  </a:lnTo>
                  <a:cubicBezTo>
                    <a:pt x="134" y="100"/>
                    <a:pt x="134" y="100"/>
                    <a:pt x="134" y="67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4" y="0"/>
                    <a:pt x="134" y="0"/>
                    <a:pt x="1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96"/>
            <p:cNvSpPr/>
            <p:nvPr/>
          </p:nvSpPr>
          <p:spPr>
            <a:xfrm rot="5400000">
              <a:off x="6418744" y="2563025"/>
              <a:ext cx="7303" cy="3139"/>
            </a:xfrm>
            <a:custGeom>
              <a:avLst/>
              <a:gdLst/>
              <a:ahLst/>
              <a:cxnLst/>
              <a:rect l="l" t="t" r="r" b="b"/>
              <a:pathLst>
                <a:path w="235" h="101" extrusionOk="0">
                  <a:moveTo>
                    <a:pt x="1" y="1"/>
                  </a:moveTo>
                  <a:cubicBezTo>
                    <a:pt x="1" y="34"/>
                    <a:pt x="1" y="67"/>
                    <a:pt x="1" y="67"/>
                  </a:cubicBezTo>
                  <a:cubicBezTo>
                    <a:pt x="68" y="101"/>
                    <a:pt x="101" y="101"/>
                    <a:pt x="168" y="101"/>
                  </a:cubicBezTo>
                  <a:cubicBezTo>
                    <a:pt x="201" y="101"/>
                    <a:pt x="234" y="101"/>
                    <a:pt x="234" y="67"/>
                  </a:cubicBezTo>
                  <a:cubicBezTo>
                    <a:pt x="234" y="34"/>
                    <a:pt x="201" y="34"/>
                    <a:pt x="168" y="34"/>
                  </a:cubicBezTo>
                  <a:cubicBezTo>
                    <a:pt x="134" y="34"/>
                    <a:pt x="101" y="1"/>
                    <a:pt x="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96"/>
            <p:cNvSpPr/>
            <p:nvPr/>
          </p:nvSpPr>
          <p:spPr>
            <a:xfrm rot="5400000">
              <a:off x="6433257" y="2582728"/>
              <a:ext cx="5221" cy="5221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34" y="1"/>
                  </a:moveTo>
                  <a:cubicBezTo>
                    <a:pt x="34" y="1"/>
                    <a:pt x="0" y="34"/>
                    <a:pt x="34" y="67"/>
                  </a:cubicBezTo>
                  <a:cubicBezTo>
                    <a:pt x="34" y="101"/>
                    <a:pt x="67" y="101"/>
                    <a:pt x="67" y="134"/>
                  </a:cubicBezTo>
                  <a:cubicBezTo>
                    <a:pt x="67" y="134"/>
                    <a:pt x="67" y="167"/>
                    <a:pt x="100" y="167"/>
                  </a:cubicBezTo>
                  <a:lnTo>
                    <a:pt x="134" y="167"/>
                  </a:lnTo>
                  <a:cubicBezTo>
                    <a:pt x="134" y="134"/>
                    <a:pt x="167" y="101"/>
                    <a:pt x="134" y="101"/>
                  </a:cubicBezTo>
                  <a:cubicBezTo>
                    <a:pt x="134" y="67"/>
                    <a:pt x="100" y="34"/>
                    <a:pt x="10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96"/>
            <p:cNvSpPr/>
            <p:nvPr/>
          </p:nvSpPr>
          <p:spPr>
            <a:xfrm rot="5400000">
              <a:off x="6433257" y="2592052"/>
              <a:ext cx="3170" cy="5221"/>
            </a:xfrm>
            <a:custGeom>
              <a:avLst/>
              <a:gdLst/>
              <a:ahLst/>
              <a:cxnLst/>
              <a:rect l="l" t="t" r="r" b="b"/>
              <a:pathLst>
                <a:path w="102" h="168" extrusionOk="0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lnTo>
                    <a:pt x="34" y="134"/>
                  </a:lnTo>
                  <a:cubicBezTo>
                    <a:pt x="68" y="168"/>
                    <a:pt x="68" y="168"/>
                    <a:pt x="68" y="168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01"/>
                    <a:pt x="101" y="101"/>
                  </a:cubicBezTo>
                  <a:lnTo>
                    <a:pt x="101" y="34"/>
                  </a:lnTo>
                  <a:cubicBezTo>
                    <a:pt x="101" y="1"/>
                    <a:pt x="101" y="1"/>
                    <a:pt x="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96"/>
            <p:cNvSpPr/>
            <p:nvPr/>
          </p:nvSpPr>
          <p:spPr>
            <a:xfrm rot="5400000">
              <a:off x="6435323" y="2616929"/>
              <a:ext cx="3139" cy="5221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34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34" y="134"/>
                  </a:lnTo>
                  <a:cubicBezTo>
                    <a:pt x="34" y="167"/>
                    <a:pt x="34" y="167"/>
                    <a:pt x="34" y="167"/>
                  </a:cubicBezTo>
                  <a:lnTo>
                    <a:pt x="67" y="167"/>
                  </a:lnTo>
                  <a:cubicBezTo>
                    <a:pt x="101" y="167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96"/>
            <p:cNvSpPr/>
            <p:nvPr/>
          </p:nvSpPr>
          <p:spPr>
            <a:xfrm rot="5400000">
              <a:off x="6434298" y="2625227"/>
              <a:ext cx="3139" cy="3170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0" y="1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101"/>
                  </a:lnTo>
                  <a:lnTo>
                    <a:pt x="100" y="101"/>
                  </a:lnTo>
                  <a:cubicBezTo>
                    <a:pt x="100" y="68"/>
                    <a:pt x="100" y="68"/>
                    <a:pt x="100" y="68"/>
                  </a:cubicBezTo>
                  <a:lnTo>
                    <a:pt x="10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96"/>
            <p:cNvSpPr/>
            <p:nvPr/>
          </p:nvSpPr>
          <p:spPr>
            <a:xfrm rot="5400000">
              <a:off x="6435852" y="2651643"/>
              <a:ext cx="3139" cy="6278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34" y="1"/>
                  </a:moveTo>
                  <a:cubicBezTo>
                    <a:pt x="34" y="1"/>
                    <a:pt x="34" y="1"/>
                    <a:pt x="34" y="34"/>
                  </a:cubicBezTo>
                  <a:cubicBezTo>
                    <a:pt x="1" y="34"/>
                    <a:pt x="1" y="68"/>
                    <a:pt x="1" y="101"/>
                  </a:cubicBezTo>
                  <a:cubicBezTo>
                    <a:pt x="1" y="134"/>
                    <a:pt x="1" y="134"/>
                    <a:pt x="34" y="168"/>
                  </a:cubicBezTo>
                  <a:cubicBezTo>
                    <a:pt x="34" y="201"/>
                    <a:pt x="34" y="201"/>
                    <a:pt x="67" y="201"/>
                  </a:cubicBezTo>
                  <a:cubicBezTo>
                    <a:pt x="101" y="201"/>
                    <a:pt x="101" y="168"/>
                    <a:pt x="101" y="134"/>
                  </a:cubicBezTo>
                  <a:cubicBezTo>
                    <a:pt x="101" y="134"/>
                    <a:pt x="101" y="101"/>
                    <a:pt x="101" y="101"/>
                  </a:cubicBezTo>
                  <a:cubicBezTo>
                    <a:pt x="101" y="68"/>
                    <a:pt x="101" y="68"/>
                    <a:pt x="101" y="34"/>
                  </a:cubicBezTo>
                  <a:cubicBezTo>
                    <a:pt x="101" y="34"/>
                    <a:pt x="101" y="34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96"/>
            <p:cNvSpPr/>
            <p:nvPr/>
          </p:nvSpPr>
          <p:spPr>
            <a:xfrm rot="5400000">
              <a:off x="6432946" y="2668036"/>
              <a:ext cx="5221" cy="8764"/>
            </a:xfrm>
            <a:custGeom>
              <a:avLst/>
              <a:gdLst/>
              <a:ahLst/>
              <a:cxnLst/>
              <a:rect l="l" t="t" r="r" b="b"/>
              <a:pathLst>
                <a:path w="168" h="282" extrusionOk="0">
                  <a:moveTo>
                    <a:pt x="139" y="0"/>
                  </a:moveTo>
                  <a:cubicBezTo>
                    <a:pt x="117" y="0"/>
                    <a:pt x="100" y="24"/>
                    <a:pt x="100" y="48"/>
                  </a:cubicBezTo>
                  <a:cubicBezTo>
                    <a:pt x="67" y="114"/>
                    <a:pt x="34" y="181"/>
                    <a:pt x="0" y="248"/>
                  </a:cubicBezTo>
                  <a:cubicBezTo>
                    <a:pt x="0" y="248"/>
                    <a:pt x="0" y="248"/>
                    <a:pt x="0" y="281"/>
                  </a:cubicBezTo>
                  <a:lnTo>
                    <a:pt x="34" y="281"/>
                  </a:lnTo>
                  <a:cubicBezTo>
                    <a:pt x="67" y="281"/>
                    <a:pt x="67" y="281"/>
                    <a:pt x="100" y="248"/>
                  </a:cubicBezTo>
                  <a:cubicBezTo>
                    <a:pt x="134" y="181"/>
                    <a:pt x="167" y="114"/>
                    <a:pt x="167" y="48"/>
                  </a:cubicBezTo>
                  <a:cubicBezTo>
                    <a:pt x="167" y="48"/>
                    <a:pt x="167" y="14"/>
                    <a:pt x="167" y="14"/>
                  </a:cubicBezTo>
                  <a:cubicBezTo>
                    <a:pt x="157" y="4"/>
                    <a:pt x="148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96"/>
            <p:cNvSpPr/>
            <p:nvPr/>
          </p:nvSpPr>
          <p:spPr>
            <a:xfrm rot="5400000">
              <a:off x="6428580" y="2684833"/>
              <a:ext cx="4195" cy="5221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67" y="0"/>
                  </a:moveTo>
                  <a:cubicBezTo>
                    <a:pt x="34" y="34"/>
                    <a:pt x="34" y="100"/>
                    <a:pt x="1" y="134"/>
                  </a:cubicBezTo>
                  <a:cubicBezTo>
                    <a:pt x="1" y="134"/>
                    <a:pt x="1" y="134"/>
                    <a:pt x="34" y="167"/>
                  </a:cubicBezTo>
                  <a:lnTo>
                    <a:pt x="101" y="167"/>
                  </a:lnTo>
                  <a:cubicBezTo>
                    <a:pt x="101" y="167"/>
                    <a:pt x="101" y="134"/>
                    <a:pt x="101" y="134"/>
                  </a:cubicBezTo>
                  <a:cubicBezTo>
                    <a:pt x="101" y="100"/>
                    <a:pt x="134" y="67"/>
                    <a:pt x="134" y="34"/>
                  </a:cubicBez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96"/>
            <p:cNvSpPr/>
            <p:nvPr/>
          </p:nvSpPr>
          <p:spPr>
            <a:xfrm rot="5400000">
              <a:off x="6426513" y="2691064"/>
              <a:ext cx="5221" cy="4164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34" y="0"/>
                  </a:moveTo>
                  <a:cubicBezTo>
                    <a:pt x="134" y="0"/>
                    <a:pt x="101" y="0"/>
                    <a:pt x="101" y="33"/>
                  </a:cubicBezTo>
                  <a:cubicBezTo>
                    <a:pt x="67" y="33"/>
                    <a:pt x="67" y="67"/>
                    <a:pt x="34" y="67"/>
                  </a:cubicBezTo>
                  <a:cubicBezTo>
                    <a:pt x="34" y="67"/>
                    <a:pt x="34" y="100"/>
                    <a:pt x="1" y="100"/>
                  </a:cubicBezTo>
                  <a:cubicBezTo>
                    <a:pt x="1" y="100"/>
                    <a:pt x="1" y="134"/>
                    <a:pt x="34" y="134"/>
                  </a:cubicBezTo>
                  <a:lnTo>
                    <a:pt x="67" y="134"/>
                  </a:lnTo>
                  <a:cubicBezTo>
                    <a:pt x="101" y="134"/>
                    <a:pt x="134" y="100"/>
                    <a:pt x="134" y="100"/>
                  </a:cubicBezTo>
                  <a:cubicBezTo>
                    <a:pt x="134" y="100"/>
                    <a:pt x="134" y="100"/>
                    <a:pt x="167" y="67"/>
                  </a:cubicBezTo>
                  <a:cubicBezTo>
                    <a:pt x="167" y="67"/>
                    <a:pt x="167" y="33"/>
                    <a:pt x="167" y="33"/>
                  </a:cubicBezTo>
                  <a:cubicBezTo>
                    <a:pt x="167" y="33"/>
                    <a:pt x="134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96"/>
            <p:cNvSpPr/>
            <p:nvPr/>
          </p:nvSpPr>
          <p:spPr>
            <a:xfrm rot="5400000">
              <a:off x="6427057" y="2726819"/>
              <a:ext cx="10380" cy="6247"/>
            </a:xfrm>
            <a:custGeom>
              <a:avLst/>
              <a:gdLst/>
              <a:ahLst/>
              <a:cxnLst/>
              <a:rect l="l" t="t" r="r" b="b"/>
              <a:pathLst>
                <a:path w="334" h="201" extrusionOk="0">
                  <a:moveTo>
                    <a:pt x="301" y="1"/>
                  </a:moveTo>
                  <a:cubicBezTo>
                    <a:pt x="200" y="34"/>
                    <a:pt x="134" y="67"/>
                    <a:pt x="34" y="101"/>
                  </a:cubicBezTo>
                  <a:cubicBezTo>
                    <a:pt x="0" y="101"/>
                    <a:pt x="0" y="134"/>
                    <a:pt x="0" y="167"/>
                  </a:cubicBezTo>
                  <a:cubicBezTo>
                    <a:pt x="0" y="167"/>
                    <a:pt x="34" y="201"/>
                    <a:pt x="67" y="201"/>
                  </a:cubicBezTo>
                  <a:cubicBezTo>
                    <a:pt x="134" y="167"/>
                    <a:pt x="234" y="134"/>
                    <a:pt x="301" y="101"/>
                  </a:cubicBezTo>
                  <a:cubicBezTo>
                    <a:pt x="334" y="101"/>
                    <a:pt x="334" y="67"/>
                    <a:pt x="334" y="34"/>
                  </a:cubicBezTo>
                  <a:cubicBezTo>
                    <a:pt x="334" y="34"/>
                    <a:pt x="301" y="1"/>
                    <a:pt x="3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96"/>
            <p:cNvSpPr/>
            <p:nvPr/>
          </p:nvSpPr>
          <p:spPr>
            <a:xfrm rot="5400000">
              <a:off x="6423405" y="2727332"/>
              <a:ext cx="6247" cy="3139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34" y="0"/>
                  </a:moveTo>
                  <a:lnTo>
                    <a:pt x="34" y="34"/>
                  </a:lnTo>
                  <a:cubicBezTo>
                    <a:pt x="1" y="67"/>
                    <a:pt x="1" y="67"/>
                    <a:pt x="1" y="67"/>
                  </a:cubicBezTo>
                  <a:cubicBezTo>
                    <a:pt x="34" y="100"/>
                    <a:pt x="34" y="100"/>
                    <a:pt x="67" y="100"/>
                  </a:cubicBezTo>
                  <a:lnTo>
                    <a:pt x="167" y="67"/>
                  </a:lnTo>
                  <a:lnTo>
                    <a:pt x="201" y="67"/>
                  </a:lnTo>
                  <a:cubicBezTo>
                    <a:pt x="201" y="34"/>
                    <a:pt x="201" y="34"/>
                    <a:pt x="201" y="34"/>
                  </a:cubicBezTo>
                  <a:cubicBezTo>
                    <a:pt x="201" y="0"/>
                    <a:pt x="167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96"/>
            <p:cNvSpPr/>
            <p:nvPr/>
          </p:nvSpPr>
          <p:spPr>
            <a:xfrm rot="5400000">
              <a:off x="6410974" y="2716983"/>
              <a:ext cx="5221" cy="4164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67"/>
                    <a:pt x="0" y="101"/>
                    <a:pt x="34" y="101"/>
                  </a:cubicBezTo>
                  <a:cubicBezTo>
                    <a:pt x="34" y="101"/>
                    <a:pt x="67" y="134"/>
                    <a:pt x="101" y="134"/>
                  </a:cubicBezTo>
                  <a:lnTo>
                    <a:pt x="134" y="134"/>
                  </a:lnTo>
                  <a:cubicBezTo>
                    <a:pt x="134" y="134"/>
                    <a:pt x="134" y="134"/>
                    <a:pt x="167" y="101"/>
                  </a:cubicBezTo>
                  <a:cubicBezTo>
                    <a:pt x="167" y="101"/>
                    <a:pt x="167" y="101"/>
                    <a:pt x="167" y="67"/>
                  </a:cubicBezTo>
                  <a:lnTo>
                    <a:pt x="134" y="67"/>
                  </a:lnTo>
                  <a:cubicBezTo>
                    <a:pt x="101" y="34"/>
                    <a:pt x="101" y="34"/>
                    <a:pt x="67" y="34"/>
                  </a:cubicBezTo>
                  <a:cubicBezTo>
                    <a:pt x="67" y="0"/>
                    <a:pt x="34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96"/>
            <p:cNvSpPr/>
            <p:nvPr/>
          </p:nvSpPr>
          <p:spPr>
            <a:xfrm rot="5400000">
              <a:off x="6422908" y="2701942"/>
              <a:ext cx="3139" cy="3139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34" y="1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67" y="101"/>
                  </a:lnTo>
                  <a:cubicBezTo>
                    <a:pt x="67" y="68"/>
                    <a:pt x="67" y="68"/>
                    <a:pt x="101" y="68"/>
                  </a:cubicBezTo>
                  <a:cubicBezTo>
                    <a:pt x="101" y="68"/>
                    <a:pt x="101" y="34"/>
                    <a:pt x="101" y="34"/>
                  </a:cubicBezTo>
                  <a:cubicBezTo>
                    <a:pt x="101" y="34"/>
                    <a:pt x="101" y="1"/>
                    <a:pt x="1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96"/>
            <p:cNvSpPr/>
            <p:nvPr/>
          </p:nvSpPr>
          <p:spPr>
            <a:xfrm rot="5400000">
              <a:off x="6400610" y="2667212"/>
              <a:ext cx="3139" cy="4164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67" y="0"/>
                  </a:moveTo>
                  <a:cubicBezTo>
                    <a:pt x="67" y="0"/>
                    <a:pt x="67" y="34"/>
                    <a:pt x="34" y="34"/>
                  </a:cubicBezTo>
                  <a:lnTo>
                    <a:pt x="1" y="100"/>
                  </a:lnTo>
                  <a:cubicBezTo>
                    <a:pt x="1" y="100"/>
                    <a:pt x="1" y="100"/>
                    <a:pt x="1" y="134"/>
                  </a:cubicBezTo>
                  <a:lnTo>
                    <a:pt x="67" y="134"/>
                  </a:lnTo>
                  <a:cubicBezTo>
                    <a:pt x="101" y="134"/>
                    <a:pt x="101" y="100"/>
                    <a:pt x="101" y="100"/>
                  </a:cubicBezTo>
                  <a:lnTo>
                    <a:pt x="101" y="67"/>
                  </a:lnTo>
                  <a:cubicBezTo>
                    <a:pt x="101" y="34"/>
                    <a:pt x="101" y="34"/>
                    <a:pt x="101" y="34"/>
                  </a:cubicBezTo>
                  <a:lnTo>
                    <a:pt x="67" y="34"/>
                  </a:lnTo>
                  <a:cubicBezTo>
                    <a:pt x="67" y="34"/>
                    <a:pt x="67" y="0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96"/>
            <p:cNvSpPr/>
            <p:nvPr/>
          </p:nvSpPr>
          <p:spPr>
            <a:xfrm rot="5400000">
              <a:off x="6394907" y="2638730"/>
              <a:ext cx="3139" cy="5190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33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lnTo>
                    <a:pt x="0" y="134"/>
                  </a:lnTo>
                  <a:cubicBezTo>
                    <a:pt x="0" y="134"/>
                    <a:pt x="0" y="134"/>
                    <a:pt x="33" y="167"/>
                  </a:cubicBezTo>
                  <a:lnTo>
                    <a:pt x="67" y="167"/>
                  </a:lnTo>
                  <a:cubicBezTo>
                    <a:pt x="67" y="167"/>
                    <a:pt x="67" y="134"/>
                    <a:pt x="67" y="134"/>
                  </a:cubicBezTo>
                  <a:cubicBezTo>
                    <a:pt x="100" y="134"/>
                    <a:pt x="100" y="100"/>
                    <a:pt x="100" y="100"/>
                  </a:cubicBezTo>
                  <a:lnTo>
                    <a:pt x="67" y="34"/>
                  </a:lnTo>
                  <a:cubicBezTo>
                    <a:pt x="67" y="34"/>
                    <a:pt x="67" y="34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9" name="Google Shape;5349;p96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350" name="Google Shape;5350;p96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96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96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3" name="Google Shape;5353;p96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354" name="Google Shape;5354;p96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96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96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57" name="Google Shape;535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93040">
            <a:off x="270750" y="181687"/>
            <a:ext cx="903175" cy="90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8" name="Google Shape;5358;p96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359" name="Google Shape;5359;p96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96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96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2" name="Google Shape;5362;p96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5363" name="Google Shape;5363;p96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96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96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Google Shape;5370;p97"/>
          <p:cNvSpPr txBox="1">
            <a:spLocks noGrp="1"/>
          </p:cNvSpPr>
          <p:nvPr>
            <p:ph type="title"/>
          </p:nvPr>
        </p:nvSpPr>
        <p:spPr>
          <a:xfrm>
            <a:off x="1163100" y="4627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Description of the questionnaire. (English)</a:t>
            </a:r>
            <a:endParaRPr/>
          </a:p>
        </p:txBody>
      </p:sp>
      <p:grpSp>
        <p:nvGrpSpPr>
          <p:cNvPr id="5371" name="Google Shape;5371;p97"/>
          <p:cNvGrpSpPr/>
          <p:nvPr/>
        </p:nvGrpSpPr>
        <p:grpSpPr>
          <a:xfrm>
            <a:off x="-341119" y="1886797"/>
            <a:ext cx="1194340" cy="2136609"/>
            <a:chOff x="2121906" y="1969010"/>
            <a:chExt cx="1194340" cy="2136609"/>
          </a:xfrm>
        </p:grpSpPr>
        <p:sp>
          <p:nvSpPr>
            <p:cNvPr id="5372" name="Google Shape;5372;p97"/>
            <p:cNvSpPr/>
            <p:nvPr/>
          </p:nvSpPr>
          <p:spPr>
            <a:xfrm rot="5400000">
              <a:off x="1437455" y="2672138"/>
              <a:ext cx="2109634" cy="740732"/>
            </a:xfrm>
            <a:custGeom>
              <a:avLst/>
              <a:gdLst/>
              <a:ahLst/>
              <a:cxnLst/>
              <a:rect l="l" t="t" r="r" b="b"/>
              <a:pathLst>
                <a:path w="67883" h="23835" extrusionOk="0">
                  <a:moveTo>
                    <a:pt x="814" y="0"/>
                  </a:moveTo>
                  <a:cubicBezTo>
                    <a:pt x="541" y="0"/>
                    <a:pt x="269" y="7"/>
                    <a:pt x="0" y="21"/>
                  </a:cubicBezTo>
                  <a:lnTo>
                    <a:pt x="67" y="5558"/>
                  </a:lnTo>
                  <a:cubicBezTo>
                    <a:pt x="67" y="6125"/>
                    <a:pt x="67" y="6726"/>
                    <a:pt x="301" y="7260"/>
                  </a:cubicBezTo>
                  <a:cubicBezTo>
                    <a:pt x="634" y="8027"/>
                    <a:pt x="1368" y="8560"/>
                    <a:pt x="2069" y="9027"/>
                  </a:cubicBezTo>
                  <a:cubicBezTo>
                    <a:pt x="7206" y="12397"/>
                    <a:pt x="12409" y="15666"/>
                    <a:pt x="17713" y="18768"/>
                  </a:cubicBezTo>
                  <a:cubicBezTo>
                    <a:pt x="20115" y="20169"/>
                    <a:pt x="22550" y="21536"/>
                    <a:pt x="25152" y="22470"/>
                  </a:cubicBezTo>
                  <a:cubicBezTo>
                    <a:pt x="27615" y="23359"/>
                    <a:pt x="30256" y="23835"/>
                    <a:pt x="32881" y="23835"/>
                  </a:cubicBezTo>
                  <a:cubicBezTo>
                    <a:pt x="36264" y="23835"/>
                    <a:pt x="39619" y="23045"/>
                    <a:pt x="42531" y="21336"/>
                  </a:cubicBezTo>
                  <a:cubicBezTo>
                    <a:pt x="44065" y="20436"/>
                    <a:pt x="45466" y="19301"/>
                    <a:pt x="46901" y="18267"/>
                  </a:cubicBezTo>
                  <a:cubicBezTo>
                    <a:pt x="52738" y="14098"/>
                    <a:pt x="59510" y="11463"/>
                    <a:pt x="65747" y="7927"/>
                  </a:cubicBezTo>
                  <a:cubicBezTo>
                    <a:pt x="66515" y="7460"/>
                    <a:pt x="67348" y="6959"/>
                    <a:pt x="67649" y="6092"/>
                  </a:cubicBezTo>
                  <a:cubicBezTo>
                    <a:pt x="67782" y="5692"/>
                    <a:pt x="67782" y="5258"/>
                    <a:pt x="67815" y="4858"/>
                  </a:cubicBezTo>
                  <a:cubicBezTo>
                    <a:pt x="67815" y="3290"/>
                    <a:pt x="67849" y="1689"/>
                    <a:pt x="67882" y="121"/>
                  </a:cubicBezTo>
                  <a:lnTo>
                    <a:pt x="67882" y="121"/>
                  </a:lnTo>
                  <a:cubicBezTo>
                    <a:pt x="60844" y="1722"/>
                    <a:pt x="53405" y="1455"/>
                    <a:pt x="46167" y="1589"/>
                  </a:cubicBezTo>
                  <a:cubicBezTo>
                    <a:pt x="35426" y="1789"/>
                    <a:pt x="24685" y="1989"/>
                    <a:pt x="13944" y="2189"/>
                  </a:cubicBezTo>
                  <a:cubicBezTo>
                    <a:pt x="13635" y="2189"/>
                    <a:pt x="13327" y="2191"/>
                    <a:pt x="13019" y="2191"/>
                  </a:cubicBezTo>
                  <a:cubicBezTo>
                    <a:pt x="12094" y="2191"/>
                    <a:pt x="11175" y="2173"/>
                    <a:pt x="10274" y="2022"/>
                  </a:cubicBezTo>
                  <a:cubicBezTo>
                    <a:pt x="8740" y="1756"/>
                    <a:pt x="7339" y="1122"/>
                    <a:pt x="5838" y="722"/>
                  </a:cubicBezTo>
                  <a:cubicBezTo>
                    <a:pt x="4258" y="262"/>
                    <a:pt x="2506" y="0"/>
                    <a:pt x="8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97"/>
            <p:cNvSpPr/>
            <p:nvPr/>
          </p:nvSpPr>
          <p:spPr>
            <a:xfrm rot="5400000">
              <a:off x="1753809" y="2543182"/>
              <a:ext cx="2136609" cy="988265"/>
            </a:xfrm>
            <a:custGeom>
              <a:avLst/>
              <a:gdLst/>
              <a:ahLst/>
              <a:cxnLst/>
              <a:rect l="l" t="t" r="r" b="b"/>
              <a:pathLst>
                <a:path w="68751" h="31800" extrusionOk="0">
                  <a:moveTo>
                    <a:pt x="32875" y="1"/>
                  </a:moveTo>
                  <a:cubicBezTo>
                    <a:pt x="29930" y="1"/>
                    <a:pt x="27085" y="1199"/>
                    <a:pt x="24518" y="2675"/>
                  </a:cubicBezTo>
                  <a:cubicBezTo>
                    <a:pt x="21817" y="4176"/>
                    <a:pt x="19315" y="6011"/>
                    <a:pt x="16479" y="7212"/>
                  </a:cubicBezTo>
                  <a:cubicBezTo>
                    <a:pt x="12110" y="9080"/>
                    <a:pt x="7173" y="9413"/>
                    <a:pt x="2970" y="11615"/>
                  </a:cubicBezTo>
                  <a:cubicBezTo>
                    <a:pt x="1702" y="12282"/>
                    <a:pt x="1" y="13750"/>
                    <a:pt x="768" y="15384"/>
                  </a:cubicBezTo>
                  <a:cubicBezTo>
                    <a:pt x="1335" y="16685"/>
                    <a:pt x="3937" y="17619"/>
                    <a:pt x="5071" y="18320"/>
                  </a:cubicBezTo>
                  <a:cubicBezTo>
                    <a:pt x="8841" y="20588"/>
                    <a:pt x="12577" y="22856"/>
                    <a:pt x="16346" y="25125"/>
                  </a:cubicBezTo>
                  <a:cubicBezTo>
                    <a:pt x="19882" y="27293"/>
                    <a:pt x="23451" y="29428"/>
                    <a:pt x="27387" y="30729"/>
                  </a:cubicBezTo>
                  <a:cubicBezTo>
                    <a:pt x="29454" y="31400"/>
                    <a:pt x="31660" y="31800"/>
                    <a:pt x="33849" y="31800"/>
                  </a:cubicBezTo>
                  <a:cubicBezTo>
                    <a:pt x="35794" y="31800"/>
                    <a:pt x="37724" y="31484"/>
                    <a:pt x="39529" y="30762"/>
                  </a:cubicBezTo>
                  <a:cubicBezTo>
                    <a:pt x="40763" y="30262"/>
                    <a:pt x="41931" y="29561"/>
                    <a:pt x="43065" y="28927"/>
                  </a:cubicBezTo>
                  <a:cubicBezTo>
                    <a:pt x="48436" y="25858"/>
                    <a:pt x="54040" y="23156"/>
                    <a:pt x="59777" y="20855"/>
                  </a:cubicBezTo>
                  <a:cubicBezTo>
                    <a:pt x="62512" y="19754"/>
                    <a:pt x="65381" y="18687"/>
                    <a:pt x="67449" y="16618"/>
                  </a:cubicBezTo>
                  <a:cubicBezTo>
                    <a:pt x="68150" y="15918"/>
                    <a:pt x="68750" y="14851"/>
                    <a:pt x="68283" y="14017"/>
                  </a:cubicBezTo>
                  <a:cubicBezTo>
                    <a:pt x="68016" y="13550"/>
                    <a:pt x="67516" y="13316"/>
                    <a:pt x="67082" y="13083"/>
                  </a:cubicBezTo>
                  <a:cubicBezTo>
                    <a:pt x="57942" y="8613"/>
                    <a:pt x="48569" y="4710"/>
                    <a:pt x="38995" y="1374"/>
                  </a:cubicBezTo>
                  <a:cubicBezTo>
                    <a:pt x="37127" y="707"/>
                    <a:pt x="35226" y="73"/>
                    <a:pt x="33225" y="7"/>
                  </a:cubicBezTo>
                  <a:cubicBezTo>
                    <a:pt x="33108" y="3"/>
                    <a:pt x="32991" y="1"/>
                    <a:pt x="328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97"/>
            <p:cNvSpPr/>
            <p:nvPr/>
          </p:nvSpPr>
          <p:spPr>
            <a:xfrm rot="5400000">
              <a:off x="1985958" y="2652544"/>
              <a:ext cx="1737263" cy="725162"/>
            </a:xfrm>
            <a:custGeom>
              <a:avLst/>
              <a:gdLst/>
              <a:ahLst/>
              <a:cxnLst/>
              <a:rect l="l" t="t" r="r" b="b"/>
              <a:pathLst>
                <a:path w="55901" h="23334" extrusionOk="0">
                  <a:moveTo>
                    <a:pt x="299" y="10094"/>
                  </a:moveTo>
                  <a:lnTo>
                    <a:pt x="299" y="10094"/>
                  </a:lnTo>
                  <a:cubicBezTo>
                    <a:pt x="297" y="10094"/>
                    <a:pt x="296" y="10094"/>
                    <a:pt x="294" y="10095"/>
                  </a:cubicBezTo>
                  <a:lnTo>
                    <a:pt x="302" y="10096"/>
                  </a:lnTo>
                  <a:lnTo>
                    <a:pt x="302" y="10096"/>
                  </a:lnTo>
                  <a:cubicBezTo>
                    <a:pt x="301" y="10095"/>
                    <a:pt x="300" y="10095"/>
                    <a:pt x="299" y="10094"/>
                  </a:cubicBezTo>
                  <a:close/>
                  <a:moveTo>
                    <a:pt x="24433" y="0"/>
                  </a:moveTo>
                  <a:cubicBezTo>
                    <a:pt x="24099" y="0"/>
                    <a:pt x="23804" y="34"/>
                    <a:pt x="23611" y="121"/>
                  </a:cubicBezTo>
                  <a:cubicBezTo>
                    <a:pt x="22844" y="521"/>
                    <a:pt x="23044" y="1522"/>
                    <a:pt x="22443" y="2122"/>
                  </a:cubicBezTo>
                  <a:cubicBezTo>
                    <a:pt x="21710" y="2923"/>
                    <a:pt x="20909" y="2656"/>
                    <a:pt x="19975" y="2756"/>
                  </a:cubicBezTo>
                  <a:cubicBezTo>
                    <a:pt x="18240" y="2956"/>
                    <a:pt x="18908" y="4024"/>
                    <a:pt x="17807" y="4924"/>
                  </a:cubicBezTo>
                  <a:cubicBezTo>
                    <a:pt x="17140" y="5491"/>
                    <a:pt x="15705" y="5124"/>
                    <a:pt x="14871" y="5525"/>
                  </a:cubicBezTo>
                  <a:cubicBezTo>
                    <a:pt x="13504" y="6159"/>
                    <a:pt x="13003" y="6726"/>
                    <a:pt x="11402" y="6859"/>
                  </a:cubicBezTo>
                  <a:cubicBezTo>
                    <a:pt x="10368" y="6926"/>
                    <a:pt x="9501" y="6759"/>
                    <a:pt x="8734" y="7560"/>
                  </a:cubicBezTo>
                  <a:cubicBezTo>
                    <a:pt x="8000" y="8360"/>
                    <a:pt x="8267" y="9061"/>
                    <a:pt x="7032" y="9361"/>
                  </a:cubicBezTo>
                  <a:cubicBezTo>
                    <a:pt x="6843" y="9414"/>
                    <a:pt x="6641" y="9436"/>
                    <a:pt x="6432" y="9436"/>
                  </a:cubicBezTo>
                  <a:cubicBezTo>
                    <a:pt x="5725" y="9436"/>
                    <a:pt x="4941" y="9182"/>
                    <a:pt x="4297" y="9027"/>
                  </a:cubicBezTo>
                  <a:cubicBezTo>
                    <a:pt x="3578" y="8841"/>
                    <a:pt x="2710" y="8569"/>
                    <a:pt x="1897" y="8569"/>
                  </a:cubicBezTo>
                  <a:cubicBezTo>
                    <a:pt x="1692" y="8569"/>
                    <a:pt x="1490" y="8587"/>
                    <a:pt x="1295" y="8627"/>
                  </a:cubicBezTo>
                  <a:cubicBezTo>
                    <a:pt x="895" y="8727"/>
                    <a:pt x="61" y="9127"/>
                    <a:pt x="27" y="9528"/>
                  </a:cubicBezTo>
                  <a:cubicBezTo>
                    <a:pt x="1" y="9795"/>
                    <a:pt x="112" y="9974"/>
                    <a:pt x="299" y="10094"/>
                  </a:cubicBezTo>
                  <a:lnTo>
                    <a:pt x="299" y="10094"/>
                  </a:lnTo>
                  <a:cubicBezTo>
                    <a:pt x="367" y="10084"/>
                    <a:pt x="429" y="10080"/>
                    <a:pt x="485" y="10080"/>
                  </a:cubicBezTo>
                  <a:cubicBezTo>
                    <a:pt x="622" y="10080"/>
                    <a:pt x="725" y="10107"/>
                    <a:pt x="802" y="10155"/>
                  </a:cubicBezTo>
                  <a:lnTo>
                    <a:pt x="802" y="10155"/>
                  </a:lnTo>
                  <a:lnTo>
                    <a:pt x="302" y="10096"/>
                  </a:lnTo>
                  <a:lnTo>
                    <a:pt x="302" y="10096"/>
                  </a:lnTo>
                  <a:cubicBezTo>
                    <a:pt x="469" y="10202"/>
                    <a:pt x="695" y="10261"/>
                    <a:pt x="938" y="10293"/>
                  </a:cubicBezTo>
                  <a:lnTo>
                    <a:pt x="938" y="10293"/>
                  </a:lnTo>
                  <a:cubicBezTo>
                    <a:pt x="1091" y="10545"/>
                    <a:pt x="1039" y="10970"/>
                    <a:pt x="1162" y="11296"/>
                  </a:cubicBezTo>
                  <a:cubicBezTo>
                    <a:pt x="1462" y="12063"/>
                    <a:pt x="895" y="11896"/>
                    <a:pt x="1762" y="12263"/>
                  </a:cubicBezTo>
                  <a:cubicBezTo>
                    <a:pt x="1927" y="12330"/>
                    <a:pt x="2118" y="12354"/>
                    <a:pt x="2322" y="12354"/>
                  </a:cubicBezTo>
                  <a:cubicBezTo>
                    <a:pt x="2834" y="12354"/>
                    <a:pt x="3431" y="12204"/>
                    <a:pt x="3929" y="12204"/>
                  </a:cubicBezTo>
                  <a:cubicBezTo>
                    <a:pt x="4517" y="12204"/>
                    <a:pt x="4964" y="12414"/>
                    <a:pt x="4964" y="13330"/>
                  </a:cubicBezTo>
                  <a:cubicBezTo>
                    <a:pt x="5711" y="13657"/>
                    <a:pt x="6557" y="13706"/>
                    <a:pt x="7397" y="13706"/>
                  </a:cubicBezTo>
                  <a:cubicBezTo>
                    <a:pt x="7757" y="13706"/>
                    <a:pt x="8117" y="13697"/>
                    <a:pt x="8467" y="13697"/>
                  </a:cubicBezTo>
                  <a:cubicBezTo>
                    <a:pt x="9534" y="13697"/>
                    <a:pt x="9501" y="13897"/>
                    <a:pt x="10335" y="14298"/>
                  </a:cubicBezTo>
                  <a:cubicBezTo>
                    <a:pt x="10668" y="14465"/>
                    <a:pt x="11669" y="14498"/>
                    <a:pt x="12036" y="14798"/>
                  </a:cubicBezTo>
                  <a:cubicBezTo>
                    <a:pt x="12570" y="15198"/>
                    <a:pt x="12403" y="16666"/>
                    <a:pt x="12670" y="17333"/>
                  </a:cubicBezTo>
                  <a:cubicBezTo>
                    <a:pt x="13147" y="18370"/>
                    <a:pt x="13920" y="18672"/>
                    <a:pt x="14822" y="18672"/>
                  </a:cubicBezTo>
                  <a:cubicBezTo>
                    <a:pt x="15371" y="18672"/>
                    <a:pt x="15967" y="18560"/>
                    <a:pt x="16573" y="18434"/>
                  </a:cubicBezTo>
                  <a:cubicBezTo>
                    <a:pt x="17040" y="18341"/>
                    <a:pt x="17589" y="18116"/>
                    <a:pt x="18117" y="18116"/>
                  </a:cubicBezTo>
                  <a:cubicBezTo>
                    <a:pt x="18342" y="18116"/>
                    <a:pt x="18564" y="18157"/>
                    <a:pt x="18774" y="18267"/>
                  </a:cubicBezTo>
                  <a:cubicBezTo>
                    <a:pt x="19808" y="18868"/>
                    <a:pt x="19208" y="19702"/>
                    <a:pt x="19475" y="20569"/>
                  </a:cubicBezTo>
                  <a:cubicBezTo>
                    <a:pt x="19708" y="21303"/>
                    <a:pt x="20776" y="21736"/>
                    <a:pt x="21476" y="21736"/>
                  </a:cubicBezTo>
                  <a:cubicBezTo>
                    <a:pt x="22449" y="21705"/>
                    <a:pt x="22566" y="20521"/>
                    <a:pt x="23466" y="20521"/>
                  </a:cubicBezTo>
                  <a:cubicBezTo>
                    <a:pt x="23522" y="20521"/>
                    <a:pt x="23582" y="20526"/>
                    <a:pt x="23644" y="20536"/>
                  </a:cubicBezTo>
                  <a:cubicBezTo>
                    <a:pt x="24045" y="20569"/>
                    <a:pt x="24378" y="20769"/>
                    <a:pt x="24745" y="20936"/>
                  </a:cubicBezTo>
                  <a:cubicBezTo>
                    <a:pt x="25418" y="21227"/>
                    <a:pt x="26152" y="21368"/>
                    <a:pt x="26885" y="21368"/>
                  </a:cubicBezTo>
                  <a:cubicBezTo>
                    <a:pt x="27241" y="21368"/>
                    <a:pt x="27598" y="21335"/>
                    <a:pt x="27947" y="21269"/>
                  </a:cubicBezTo>
                  <a:cubicBezTo>
                    <a:pt x="28915" y="21069"/>
                    <a:pt x="29548" y="20235"/>
                    <a:pt x="30382" y="20069"/>
                  </a:cubicBezTo>
                  <a:cubicBezTo>
                    <a:pt x="30487" y="20053"/>
                    <a:pt x="30589" y="20045"/>
                    <a:pt x="30690" y="20045"/>
                  </a:cubicBezTo>
                  <a:cubicBezTo>
                    <a:pt x="31235" y="20045"/>
                    <a:pt x="31728" y="20264"/>
                    <a:pt x="32150" y="20602"/>
                  </a:cubicBezTo>
                  <a:cubicBezTo>
                    <a:pt x="32977" y="21286"/>
                    <a:pt x="33462" y="23333"/>
                    <a:pt x="34730" y="23333"/>
                  </a:cubicBezTo>
                  <a:cubicBezTo>
                    <a:pt x="34946" y="23333"/>
                    <a:pt x="35185" y="23274"/>
                    <a:pt x="35453" y="23137"/>
                  </a:cubicBezTo>
                  <a:cubicBezTo>
                    <a:pt x="36120" y="22770"/>
                    <a:pt x="35953" y="22137"/>
                    <a:pt x="36520" y="21670"/>
                  </a:cubicBezTo>
                  <a:cubicBezTo>
                    <a:pt x="36809" y="21439"/>
                    <a:pt x="37148" y="21383"/>
                    <a:pt x="37499" y="21383"/>
                  </a:cubicBezTo>
                  <a:cubicBezTo>
                    <a:pt x="37829" y="21383"/>
                    <a:pt x="38169" y="21432"/>
                    <a:pt x="38489" y="21432"/>
                  </a:cubicBezTo>
                  <a:cubicBezTo>
                    <a:pt x="38615" y="21432"/>
                    <a:pt x="38737" y="21424"/>
                    <a:pt x="38855" y="21403"/>
                  </a:cubicBezTo>
                  <a:cubicBezTo>
                    <a:pt x="40623" y="21136"/>
                    <a:pt x="41524" y="19034"/>
                    <a:pt x="43392" y="18668"/>
                  </a:cubicBezTo>
                  <a:cubicBezTo>
                    <a:pt x="43512" y="18639"/>
                    <a:pt x="43644" y="18628"/>
                    <a:pt x="43783" y="18628"/>
                  </a:cubicBezTo>
                  <a:cubicBezTo>
                    <a:pt x="44236" y="18628"/>
                    <a:pt x="44769" y="18743"/>
                    <a:pt x="45237" y="18743"/>
                  </a:cubicBezTo>
                  <a:cubicBezTo>
                    <a:pt x="45466" y="18743"/>
                    <a:pt x="45679" y="18716"/>
                    <a:pt x="45860" y="18634"/>
                  </a:cubicBezTo>
                  <a:cubicBezTo>
                    <a:pt x="47128" y="18134"/>
                    <a:pt x="47728" y="16166"/>
                    <a:pt x="48962" y="15432"/>
                  </a:cubicBezTo>
                  <a:cubicBezTo>
                    <a:pt x="50563" y="14531"/>
                    <a:pt x="52265" y="15298"/>
                    <a:pt x="53766" y="14164"/>
                  </a:cubicBezTo>
                  <a:cubicBezTo>
                    <a:pt x="54967" y="13230"/>
                    <a:pt x="55901" y="11829"/>
                    <a:pt x="54366" y="10695"/>
                  </a:cubicBezTo>
                  <a:cubicBezTo>
                    <a:pt x="53065" y="9761"/>
                    <a:pt x="51364" y="10495"/>
                    <a:pt x="49963" y="9528"/>
                  </a:cubicBezTo>
                  <a:cubicBezTo>
                    <a:pt x="49396" y="9127"/>
                    <a:pt x="49062" y="8494"/>
                    <a:pt x="48529" y="8093"/>
                  </a:cubicBezTo>
                  <a:cubicBezTo>
                    <a:pt x="48062" y="7737"/>
                    <a:pt x="47639" y="7708"/>
                    <a:pt x="47113" y="7708"/>
                  </a:cubicBezTo>
                  <a:cubicBezTo>
                    <a:pt x="47008" y="7708"/>
                    <a:pt x="46898" y="7709"/>
                    <a:pt x="46783" y="7709"/>
                  </a:cubicBezTo>
                  <a:cubicBezTo>
                    <a:pt x="46611" y="7709"/>
                    <a:pt x="46427" y="7706"/>
                    <a:pt x="46227" y="7693"/>
                  </a:cubicBezTo>
                  <a:cubicBezTo>
                    <a:pt x="44159" y="7560"/>
                    <a:pt x="42124" y="6425"/>
                    <a:pt x="40123" y="5758"/>
                  </a:cubicBezTo>
                  <a:cubicBezTo>
                    <a:pt x="39089" y="5425"/>
                    <a:pt x="39055" y="4824"/>
                    <a:pt x="38321" y="4291"/>
                  </a:cubicBezTo>
                  <a:cubicBezTo>
                    <a:pt x="37821" y="3924"/>
                    <a:pt x="37054" y="4057"/>
                    <a:pt x="36687" y="3657"/>
                  </a:cubicBezTo>
                  <a:cubicBezTo>
                    <a:pt x="35986" y="2956"/>
                    <a:pt x="36487" y="1522"/>
                    <a:pt x="35619" y="1055"/>
                  </a:cubicBezTo>
                  <a:cubicBezTo>
                    <a:pt x="35477" y="984"/>
                    <a:pt x="35252" y="959"/>
                    <a:pt x="34991" y="959"/>
                  </a:cubicBezTo>
                  <a:cubicBezTo>
                    <a:pt x="34394" y="959"/>
                    <a:pt x="33612" y="1088"/>
                    <a:pt x="33218" y="1088"/>
                  </a:cubicBezTo>
                  <a:cubicBezTo>
                    <a:pt x="32551" y="1088"/>
                    <a:pt x="31817" y="1155"/>
                    <a:pt x="31183" y="1188"/>
                  </a:cubicBezTo>
                  <a:cubicBezTo>
                    <a:pt x="31067" y="1196"/>
                    <a:pt x="30962" y="1200"/>
                    <a:pt x="30866" y="1200"/>
                  </a:cubicBezTo>
                  <a:cubicBezTo>
                    <a:pt x="30158" y="1200"/>
                    <a:pt x="29911" y="1002"/>
                    <a:pt x="29148" y="855"/>
                  </a:cubicBezTo>
                  <a:cubicBezTo>
                    <a:pt x="28181" y="655"/>
                    <a:pt x="27614" y="588"/>
                    <a:pt x="26713" y="321"/>
                  </a:cubicBezTo>
                  <a:cubicBezTo>
                    <a:pt x="26310" y="203"/>
                    <a:pt x="25252" y="0"/>
                    <a:pt x="2443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75" name="Google Shape;537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93040">
            <a:off x="247325" y="308812"/>
            <a:ext cx="903175" cy="9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6" name="Google Shape;5376;p97"/>
          <p:cNvSpPr txBox="1">
            <a:spLocks noGrp="1"/>
          </p:cNvSpPr>
          <p:nvPr>
            <p:ph type="body" idx="1"/>
          </p:nvPr>
        </p:nvSpPr>
        <p:spPr>
          <a:xfrm>
            <a:off x="247050" y="909900"/>
            <a:ext cx="8649900" cy="3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 b="1">
                <a:solidFill>
                  <a:srgbClr val="CC4125"/>
                </a:solidFill>
              </a:rPr>
              <a:t>Section 2 - Weight Control (WEI)</a:t>
            </a:r>
            <a:endParaRPr sz="1700" b="1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WEI1 - I chose it because it has</a:t>
            </a:r>
            <a:r>
              <a:rPr lang="en" sz="1700" b="1"/>
              <a:t> low calories.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WEI2 - I chose it because it has </a:t>
            </a:r>
            <a:r>
              <a:rPr lang="en" sz="1700" b="1"/>
              <a:t>low fat content.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WEI3 - I chose it because it has </a:t>
            </a:r>
            <a:r>
              <a:rPr lang="en" sz="1700" b="1"/>
              <a:t>low salt content.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WEI4 - I chose it because it has </a:t>
            </a:r>
            <a:r>
              <a:rPr lang="en" sz="1700" b="1"/>
              <a:t>low sugar content.</a:t>
            </a:r>
            <a:r>
              <a:rPr lang="en" sz="1700"/>
              <a:t> 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WEI5 - I chose it because it provides me with </a:t>
            </a:r>
            <a:r>
              <a:rPr lang="en" sz="1700" b="1"/>
              <a:t>a balanced diet.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WEI6 - I chose it because it helps me </a:t>
            </a:r>
            <a:r>
              <a:rPr lang="en" sz="1700" b="1"/>
              <a:t>control my weight.</a:t>
            </a:r>
            <a:r>
              <a:rPr lang="en" sz="1700"/>
              <a:t> (New)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 b="1">
                <a:solidFill>
                  <a:srgbClr val="CC4125"/>
                </a:solidFill>
              </a:rPr>
              <a:t>Section 3 - Safety (SAF)</a:t>
            </a:r>
            <a:endParaRPr sz="1700" b="1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SAF1 - I chose it because it is</a:t>
            </a:r>
            <a:r>
              <a:rPr lang="en" sz="1700" b="1"/>
              <a:t> free of hormones.</a:t>
            </a:r>
            <a:r>
              <a:rPr lang="en" sz="1700"/>
              <a:t> 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SAF2 - I chose it because it is</a:t>
            </a:r>
            <a:r>
              <a:rPr lang="en" sz="1700" b="1"/>
              <a:t> free of insecticides.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SAF3 - I chose it because it doesn’t contain any </a:t>
            </a:r>
            <a:r>
              <a:rPr lang="en" sz="1700" b="1"/>
              <a:t>non-permissible additives.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SAF4 - I chose it because it doesn’t contain any </a:t>
            </a:r>
            <a:r>
              <a:rPr lang="en" sz="1700" b="1"/>
              <a:t>non-permissible color.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SAF5 - I chose it because it doesn’t contain any </a:t>
            </a:r>
            <a:r>
              <a:rPr lang="en" sz="1700" b="1"/>
              <a:t>artificial ingredients.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SAF6 - I chose it because it has the </a:t>
            </a:r>
            <a:r>
              <a:rPr lang="en" sz="1700" b="1"/>
              <a:t>necessary safety certification. </a:t>
            </a:r>
            <a:r>
              <a:rPr lang="en" sz="1700"/>
              <a:t>(Imtiyaz et al., 2021)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700"/>
          </a:p>
        </p:txBody>
      </p:sp>
      <p:grpSp>
        <p:nvGrpSpPr>
          <p:cNvPr id="5377" name="Google Shape;5377;p97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378" name="Google Shape;5378;p97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97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97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1" name="Google Shape;5381;p97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382" name="Google Shape;5382;p97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97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97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5" name="Google Shape;5385;p97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5386" name="Google Shape;5386;p97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97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97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p80"/>
          <p:cNvSpPr txBox="1">
            <a:spLocks noGrp="1"/>
          </p:cNvSpPr>
          <p:nvPr>
            <p:ph type="title" idx="6"/>
          </p:nvPr>
        </p:nvSpPr>
        <p:spPr>
          <a:xfrm>
            <a:off x="713250" y="4724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2F2F2"/>
                </a:solidFill>
              </a:rPr>
              <a:t>TABLE OF CONTENTS</a:t>
            </a:r>
            <a:endParaRPr>
              <a:solidFill>
                <a:srgbClr val="F2F2F2"/>
              </a:solidFill>
            </a:endParaRPr>
          </a:p>
        </p:txBody>
      </p:sp>
      <p:cxnSp>
        <p:nvCxnSpPr>
          <p:cNvPr id="4778" name="Google Shape;4778;p80"/>
          <p:cNvCxnSpPr/>
          <p:nvPr/>
        </p:nvCxnSpPr>
        <p:spPr>
          <a:xfrm>
            <a:off x="1627075" y="9146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9" name="Google Shape;4779;p80"/>
          <p:cNvCxnSpPr/>
          <p:nvPr/>
        </p:nvCxnSpPr>
        <p:spPr>
          <a:xfrm>
            <a:off x="1627075" y="3022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80" name="Google Shape;478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075" y="74900"/>
            <a:ext cx="1358802" cy="1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1" name="Google Shape;478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875" y="74899"/>
            <a:ext cx="1358801" cy="13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80"/>
          <p:cNvSpPr/>
          <p:nvPr/>
        </p:nvSpPr>
        <p:spPr>
          <a:xfrm>
            <a:off x="3943722" y="1586103"/>
            <a:ext cx="992896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FFD966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04</a:t>
            </a:r>
          </a:p>
        </p:txBody>
      </p:sp>
      <p:sp>
        <p:nvSpPr>
          <p:cNvPr id="4783" name="Google Shape;4783;p80"/>
          <p:cNvSpPr/>
          <p:nvPr/>
        </p:nvSpPr>
        <p:spPr>
          <a:xfrm>
            <a:off x="3940735" y="3881253"/>
            <a:ext cx="998900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F1C232"/>
                  </a:solidFill>
                  <a:prstDash val="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05</a:t>
            </a:r>
          </a:p>
        </p:txBody>
      </p:sp>
      <p:sp>
        <p:nvSpPr>
          <p:cNvPr id="4784" name="Google Shape;4784;p80"/>
          <p:cNvSpPr txBox="1">
            <a:spLocks noGrp="1"/>
          </p:cNvSpPr>
          <p:nvPr>
            <p:ph type="subTitle" idx="1"/>
          </p:nvPr>
        </p:nvSpPr>
        <p:spPr>
          <a:xfrm>
            <a:off x="5009699" y="3925900"/>
            <a:ext cx="3421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1E7EC"/>
                </a:solidFill>
              </a:rPr>
              <a:t>CONCLUSION REMARKS</a:t>
            </a:r>
            <a:endParaRPr sz="1900">
              <a:solidFill>
                <a:srgbClr val="E1E7EC"/>
              </a:solidFill>
            </a:endParaRPr>
          </a:p>
        </p:txBody>
      </p:sp>
      <p:sp>
        <p:nvSpPr>
          <p:cNvPr id="4785" name="Google Shape;4785;p80"/>
          <p:cNvSpPr txBox="1">
            <a:spLocks noGrp="1"/>
          </p:cNvSpPr>
          <p:nvPr>
            <p:ph type="subTitle" idx="1"/>
          </p:nvPr>
        </p:nvSpPr>
        <p:spPr>
          <a:xfrm>
            <a:off x="5009688" y="1557144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E1E7EC"/>
                </a:solidFill>
              </a:rPr>
              <a:t>RESULTS</a:t>
            </a:r>
            <a:endParaRPr>
              <a:solidFill>
                <a:srgbClr val="E1E7EC"/>
              </a:solidFill>
            </a:endParaRPr>
          </a:p>
        </p:txBody>
      </p:sp>
      <p:sp>
        <p:nvSpPr>
          <p:cNvPr id="4786" name="Google Shape;4786;p80"/>
          <p:cNvSpPr txBox="1"/>
          <p:nvPr/>
        </p:nvSpPr>
        <p:spPr>
          <a:xfrm>
            <a:off x="5009700" y="1909163"/>
            <a:ext cx="41766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Descriptive Statistics for Demographics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Reliability of Measurement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The Results of Exploratory Factor Analysis (EFA)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The Results of Confirmatory Factor Analysis (CFA)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The Results of Structural Equation Modeling (SEM) 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&amp; Hypothesis Testing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2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15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The Results of ANOVA</a:t>
            </a:r>
            <a:endParaRPr sz="150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787" name="Google Shape;4787;p80"/>
          <p:cNvSpPr/>
          <p:nvPr/>
        </p:nvSpPr>
        <p:spPr>
          <a:xfrm>
            <a:off x="168621" y="2746028"/>
            <a:ext cx="885369" cy="692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FFE599"/>
                  </a:solidFill>
                  <a:prstDash val="lgDashDot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02</a:t>
            </a:r>
          </a:p>
        </p:txBody>
      </p:sp>
      <p:sp>
        <p:nvSpPr>
          <p:cNvPr id="4788" name="Google Shape;4788;p80"/>
          <p:cNvSpPr/>
          <p:nvPr/>
        </p:nvSpPr>
        <p:spPr>
          <a:xfrm>
            <a:off x="168622" y="3881253"/>
            <a:ext cx="873789" cy="692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03</a:t>
            </a:r>
          </a:p>
        </p:txBody>
      </p:sp>
      <p:sp>
        <p:nvSpPr>
          <p:cNvPr id="4789" name="Google Shape;4789;p80"/>
          <p:cNvSpPr/>
          <p:nvPr/>
        </p:nvSpPr>
        <p:spPr>
          <a:xfrm>
            <a:off x="262284" y="1586103"/>
            <a:ext cx="819456" cy="692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FFF2CC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01</a:t>
            </a:r>
          </a:p>
        </p:txBody>
      </p:sp>
      <p:sp>
        <p:nvSpPr>
          <p:cNvPr id="4790" name="Google Shape;4790;p80"/>
          <p:cNvSpPr txBox="1">
            <a:spLocks noGrp="1"/>
          </p:cNvSpPr>
          <p:nvPr>
            <p:ph type="subTitle" idx="1"/>
          </p:nvPr>
        </p:nvSpPr>
        <p:spPr>
          <a:xfrm>
            <a:off x="1202938" y="1526994"/>
            <a:ext cx="225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E1E7EC"/>
                </a:solidFill>
              </a:rPr>
              <a:t>INTRODUCTION</a:t>
            </a:r>
            <a:endParaRPr>
              <a:solidFill>
                <a:srgbClr val="E1E7EC"/>
              </a:solidFill>
            </a:endParaRPr>
          </a:p>
        </p:txBody>
      </p:sp>
      <p:sp>
        <p:nvSpPr>
          <p:cNvPr id="4791" name="Google Shape;4791;p80"/>
          <p:cNvSpPr txBox="1">
            <a:spLocks noGrp="1"/>
          </p:cNvSpPr>
          <p:nvPr>
            <p:ph type="subTitle" idx="2"/>
          </p:nvPr>
        </p:nvSpPr>
        <p:spPr>
          <a:xfrm>
            <a:off x="1202947" y="1959200"/>
            <a:ext cx="17220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B6D7A8"/>
                </a:solidFill>
              </a:rPr>
              <a:t>Background </a:t>
            </a:r>
            <a:endParaRPr>
              <a:solidFill>
                <a:srgbClr val="B6D7A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B6D7A8"/>
                </a:solidFill>
              </a:rPr>
              <a:t>Motivation </a:t>
            </a:r>
            <a:endParaRPr>
              <a:solidFill>
                <a:srgbClr val="B6D7A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B6D7A8"/>
                </a:solidFill>
              </a:rPr>
              <a:t>Purpose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4792" name="Google Shape;4792;p80"/>
          <p:cNvSpPr txBox="1">
            <a:spLocks noGrp="1"/>
          </p:cNvSpPr>
          <p:nvPr>
            <p:ph type="subTitle" idx="7"/>
          </p:nvPr>
        </p:nvSpPr>
        <p:spPr>
          <a:xfrm>
            <a:off x="1240752" y="2704125"/>
            <a:ext cx="2810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rgbClr val="E1E7EC"/>
                </a:solidFill>
              </a:rPr>
              <a:t>LITERATURE REVIEW</a:t>
            </a:r>
            <a:endParaRPr sz="1900">
              <a:solidFill>
                <a:srgbClr val="E1E7EC"/>
              </a:solidFill>
            </a:endParaRPr>
          </a:p>
        </p:txBody>
      </p:sp>
      <p:sp>
        <p:nvSpPr>
          <p:cNvPr id="4793" name="Google Shape;4793;p80"/>
          <p:cNvSpPr txBox="1">
            <a:spLocks noGrp="1"/>
          </p:cNvSpPr>
          <p:nvPr>
            <p:ph type="subTitle" idx="8"/>
          </p:nvPr>
        </p:nvSpPr>
        <p:spPr>
          <a:xfrm>
            <a:off x="1240740" y="3136329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A4C2F4"/>
                </a:solidFill>
              </a:rPr>
              <a:t>Theoretical Background &amp; Hypotheses Proposal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4" name="Google Shape;4794;p80"/>
          <p:cNvSpPr txBox="1">
            <a:spLocks noGrp="1"/>
          </p:cNvSpPr>
          <p:nvPr>
            <p:ph type="subTitle" idx="3"/>
          </p:nvPr>
        </p:nvSpPr>
        <p:spPr>
          <a:xfrm>
            <a:off x="1201287" y="3848140"/>
            <a:ext cx="2255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E1E7EC"/>
                </a:solidFill>
              </a:rPr>
              <a:t>METHODOLOGY</a:t>
            </a:r>
            <a:endParaRPr>
              <a:solidFill>
                <a:srgbClr val="E1E7EC"/>
              </a:solidFill>
            </a:endParaRPr>
          </a:p>
        </p:txBody>
      </p:sp>
      <p:sp>
        <p:nvSpPr>
          <p:cNvPr id="4795" name="Google Shape;4795;p80"/>
          <p:cNvSpPr txBox="1">
            <a:spLocks noGrp="1"/>
          </p:cNvSpPr>
          <p:nvPr>
            <p:ph type="subTitle" idx="4"/>
          </p:nvPr>
        </p:nvSpPr>
        <p:spPr>
          <a:xfrm>
            <a:off x="1201300" y="3927675"/>
            <a:ext cx="28107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E599"/>
                </a:solidFill>
              </a:rPr>
              <a:t>Development of Questionnaire</a:t>
            </a:r>
            <a:endParaRPr>
              <a:solidFill>
                <a:srgbClr val="FFE59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E599"/>
                </a:solidFill>
              </a:rPr>
              <a:t>Participants</a:t>
            </a:r>
            <a:endParaRPr>
              <a:solidFill>
                <a:srgbClr val="FFE59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E599"/>
                </a:solidFill>
              </a:rPr>
              <a:t>Analysis Methods</a:t>
            </a:r>
            <a:endParaRPr>
              <a:solidFill>
                <a:srgbClr val="FFE5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p98"/>
          <p:cNvSpPr txBox="1">
            <a:spLocks noGrp="1"/>
          </p:cNvSpPr>
          <p:nvPr>
            <p:ph type="title"/>
          </p:nvPr>
        </p:nvSpPr>
        <p:spPr>
          <a:xfrm>
            <a:off x="1109425" y="323150"/>
            <a:ext cx="68178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Description of the questionnaire. (English)</a:t>
            </a:r>
            <a:endParaRPr/>
          </a:p>
        </p:txBody>
      </p:sp>
      <p:sp>
        <p:nvSpPr>
          <p:cNvPr id="5394" name="Google Shape;5394;p98"/>
          <p:cNvSpPr txBox="1">
            <a:spLocks noGrp="1"/>
          </p:cNvSpPr>
          <p:nvPr>
            <p:ph type="body" idx="1"/>
          </p:nvPr>
        </p:nvSpPr>
        <p:spPr>
          <a:xfrm>
            <a:off x="313200" y="821400"/>
            <a:ext cx="8517600" cy="4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 b="1">
                <a:solidFill>
                  <a:srgbClr val="CC4125"/>
                </a:solidFill>
              </a:rPr>
              <a:t>Section 4 - Sensory appeal (SEN)</a:t>
            </a:r>
            <a:endParaRPr sz="1900" b="1">
              <a:solidFill>
                <a:srgbClr val="CC4125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SEN1 - I chose it because it </a:t>
            </a:r>
            <a:r>
              <a:rPr lang="en" sz="1900" b="1"/>
              <a:t>looks nice. </a:t>
            </a:r>
            <a:r>
              <a:rPr lang="en" sz="1900"/>
              <a:t>(New)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SEN2 - I chose it because it </a:t>
            </a:r>
            <a:r>
              <a:rPr lang="en" sz="1900" b="1"/>
              <a:t>smells nice. </a:t>
            </a:r>
            <a:r>
              <a:rPr lang="en" sz="1900"/>
              <a:t>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SEN3 - I chose it because it has a </a:t>
            </a:r>
            <a:r>
              <a:rPr lang="en" sz="1900" b="1"/>
              <a:t>pleasant texture. </a:t>
            </a:r>
            <a:r>
              <a:rPr lang="en" sz="1900"/>
              <a:t>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SEN4 - I chose it because it </a:t>
            </a:r>
            <a:r>
              <a:rPr lang="en" sz="1900" b="1"/>
              <a:t>tastes good. </a:t>
            </a:r>
            <a:r>
              <a:rPr lang="en" sz="1900"/>
              <a:t>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9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 b="1">
                <a:solidFill>
                  <a:srgbClr val="CC4125"/>
                </a:solidFill>
              </a:rPr>
              <a:t>Section 5 - Nutritional quality (QUL)</a:t>
            </a:r>
            <a:endParaRPr sz="1900" b="1">
              <a:solidFill>
                <a:srgbClr val="CC4125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QUL1 - I chose it because of its </a:t>
            </a:r>
            <a:r>
              <a:rPr lang="en" sz="1900" b="1"/>
              <a:t>high nutritive value.</a:t>
            </a:r>
            <a:r>
              <a:rPr lang="en" sz="1900"/>
              <a:t> 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QUL2 - I chose it because it has </a:t>
            </a:r>
            <a:r>
              <a:rPr lang="en" sz="1900" b="1"/>
              <a:t>high mineral content. </a:t>
            </a:r>
            <a:r>
              <a:rPr lang="en" sz="1900"/>
              <a:t>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QUL3 - I chose it because it has</a:t>
            </a:r>
            <a:r>
              <a:rPr lang="en" sz="1900" b="1"/>
              <a:t> high vitamin content.</a:t>
            </a:r>
            <a:r>
              <a:rPr lang="en" sz="1900"/>
              <a:t> 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QUL4 - I chose it because it contains </a:t>
            </a:r>
            <a:r>
              <a:rPr lang="en" sz="1900" b="1"/>
              <a:t>natural ingredients. </a:t>
            </a:r>
            <a:r>
              <a:rPr lang="en" sz="1900"/>
              <a:t>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QUL5 - I chose it because it has </a:t>
            </a:r>
            <a:r>
              <a:rPr lang="en" sz="1900" b="1"/>
              <a:t>high fiber content. </a:t>
            </a:r>
            <a:r>
              <a:rPr lang="en" sz="1900"/>
              <a:t>(Imtiyaz et al., 2021)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QUL6 - I chose it because it has the </a:t>
            </a:r>
            <a:r>
              <a:rPr lang="en" sz="1900" b="1"/>
              <a:t>necessary quality certification. </a:t>
            </a:r>
            <a:r>
              <a:rPr lang="en" sz="1900"/>
              <a:t>(Imtiyaz et al., 2021)</a:t>
            </a:r>
            <a:endParaRPr sz="1900"/>
          </a:p>
        </p:txBody>
      </p:sp>
      <p:grpSp>
        <p:nvGrpSpPr>
          <p:cNvPr id="5395" name="Google Shape;5395;p98"/>
          <p:cNvGrpSpPr/>
          <p:nvPr/>
        </p:nvGrpSpPr>
        <p:grpSpPr>
          <a:xfrm>
            <a:off x="-334219" y="2164822"/>
            <a:ext cx="1194340" cy="2136609"/>
            <a:chOff x="2121906" y="1969010"/>
            <a:chExt cx="1194340" cy="2136609"/>
          </a:xfrm>
        </p:grpSpPr>
        <p:sp>
          <p:nvSpPr>
            <p:cNvPr id="5396" name="Google Shape;5396;p98"/>
            <p:cNvSpPr/>
            <p:nvPr/>
          </p:nvSpPr>
          <p:spPr>
            <a:xfrm rot="5400000">
              <a:off x="1437455" y="2672138"/>
              <a:ext cx="2109634" cy="740732"/>
            </a:xfrm>
            <a:custGeom>
              <a:avLst/>
              <a:gdLst/>
              <a:ahLst/>
              <a:cxnLst/>
              <a:rect l="l" t="t" r="r" b="b"/>
              <a:pathLst>
                <a:path w="67883" h="23835" extrusionOk="0">
                  <a:moveTo>
                    <a:pt x="814" y="0"/>
                  </a:moveTo>
                  <a:cubicBezTo>
                    <a:pt x="541" y="0"/>
                    <a:pt x="269" y="7"/>
                    <a:pt x="0" y="21"/>
                  </a:cubicBezTo>
                  <a:lnTo>
                    <a:pt x="67" y="5558"/>
                  </a:lnTo>
                  <a:cubicBezTo>
                    <a:pt x="67" y="6125"/>
                    <a:pt x="67" y="6726"/>
                    <a:pt x="301" y="7260"/>
                  </a:cubicBezTo>
                  <a:cubicBezTo>
                    <a:pt x="634" y="8027"/>
                    <a:pt x="1368" y="8560"/>
                    <a:pt x="2069" y="9027"/>
                  </a:cubicBezTo>
                  <a:cubicBezTo>
                    <a:pt x="7206" y="12397"/>
                    <a:pt x="12409" y="15666"/>
                    <a:pt x="17713" y="18768"/>
                  </a:cubicBezTo>
                  <a:cubicBezTo>
                    <a:pt x="20115" y="20169"/>
                    <a:pt x="22550" y="21536"/>
                    <a:pt x="25152" y="22470"/>
                  </a:cubicBezTo>
                  <a:cubicBezTo>
                    <a:pt x="27615" y="23359"/>
                    <a:pt x="30256" y="23835"/>
                    <a:pt x="32881" y="23835"/>
                  </a:cubicBezTo>
                  <a:cubicBezTo>
                    <a:pt x="36264" y="23835"/>
                    <a:pt x="39619" y="23045"/>
                    <a:pt x="42531" y="21336"/>
                  </a:cubicBezTo>
                  <a:cubicBezTo>
                    <a:pt x="44065" y="20436"/>
                    <a:pt x="45466" y="19301"/>
                    <a:pt x="46901" y="18267"/>
                  </a:cubicBezTo>
                  <a:cubicBezTo>
                    <a:pt x="52738" y="14098"/>
                    <a:pt x="59510" y="11463"/>
                    <a:pt x="65747" y="7927"/>
                  </a:cubicBezTo>
                  <a:cubicBezTo>
                    <a:pt x="66515" y="7460"/>
                    <a:pt x="67348" y="6959"/>
                    <a:pt x="67649" y="6092"/>
                  </a:cubicBezTo>
                  <a:cubicBezTo>
                    <a:pt x="67782" y="5692"/>
                    <a:pt x="67782" y="5258"/>
                    <a:pt x="67815" y="4858"/>
                  </a:cubicBezTo>
                  <a:cubicBezTo>
                    <a:pt x="67815" y="3290"/>
                    <a:pt x="67849" y="1689"/>
                    <a:pt x="67882" y="121"/>
                  </a:cubicBezTo>
                  <a:lnTo>
                    <a:pt x="67882" y="121"/>
                  </a:lnTo>
                  <a:cubicBezTo>
                    <a:pt x="60844" y="1722"/>
                    <a:pt x="53405" y="1455"/>
                    <a:pt x="46167" y="1589"/>
                  </a:cubicBezTo>
                  <a:cubicBezTo>
                    <a:pt x="35426" y="1789"/>
                    <a:pt x="24685" y="1989"/>
                    <a:pt x="13944" y="2189"/>
                  </a:cubicBezTo>
                  <a:cubicBezTo>
                    <a:pt x="13635" y="2189"/>
                    <a:pt x="13327" y="2191"/>
                    <a:pt x="13019" y="2191"/>
                  </a:cubicBezTo>
                  <a:cubicBezTo>
                    <a:pt x="12094" y="2191"/>
                    <a:pt x="11175" y="2173"/>
                    <a:pt x="10274" y="2022"/>
                  </a:cubicBezTo>
                  <a:cubicBezTo>
                    <a:pt x="8740" y="1756"/>
                    <a:pt x="7339" y="1122"/>
                    <a:pt x="5838" y="722"/>
                  </a:cubicBezTo>
                  <a:cubicBezTo>
                    <a:pt x="4258" y="262"/>
                    <a:pt x="2506" y="0"/>
                    <a:pt x="8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98"/>
            <p:cNvSpPr/>
            <p:nvPr/>
          </p:nvSpPr>
          <p:spPr>
            <a:xfrm rot="5400000">
              <a:off x="1753809" y="2543182"/>
              <a:ext cx="2136609" cy="988265"/>
            </a:xfrm>
            <a:custGeom>
              <a:avLst/>
              <a:gdLst/>
              <a:ahLst/>
              <a:cxnLst/>
              <a:rect l="l" t="t" r="r" b="b"/>
              <a:pathLst>
                <a:path w="68751" h="31800" extrusionOk="0">
                  <a:moveTo>
                    <a:pt x="32875" y="1"/>
                  </a:moveTo>
                  <a:cubicBezTo>
                    <a:pt x="29930" y="1"/>
                    <a:pt x="27085" y="1199"/>
                    <a:pt x="24518" y="2675"/>
                  </a:cubicBezTo>
                  <a:cubicBezTo>
                    <a:pt x="21817" y="4176"/>
                    <a:pt x="19315" y="6011"/>
                    <a:pt x="16479" y="7212"/>
                  </a:cubicBezTo>
                  <a:cubicBezTo>
                    <a:pt x="12110" y="9080"/>
                    <a:pt x="7173" y="9413"/>
                    <a:pt x="2970" y="11615"/>
                  </a:cubicBezTo>
                  <a:cubicBezTo>
                    <a:pt x="1702" y="12282"/>
                    <a:pt x="1" y="13750"/>
                    <a:pt x="768" y="15384"/>
                  </a:cubicBezTo>
                  <a:cubicBezTo>
                    <a:pt x="1335" y="16685"/>
                    <a:pt x="3937" y="17619"/>
                    <a:pt x="5071" y="18320"/>
                  </a:cubicBezTo>
                  <a:cubicBezTo>
                    <a:pt x="8841" y="20588"/>
                    <a:pt x="12577" y="22856"/>
                    <a:pt x="16346" y="25125"/>
                  </a:cubicBezTo>
                  <a:cubicBezTo>
                    <a:pt x="19882" y="27293"/>
                    <a:pt x="23451" y="29428"/>
                    <a:pt x="27387" y="30729"/>
                  </a:cubicBezTo>
                  <a:cubicBezTo>
                    <a:pt x="29454" y="31400"/>
                    <a:pt x="31660" y="31800"/>
                    <a:pt x="33849" y="31800"/>
                  </a:cubicBezTo>
                  <a:cubicBezTo>
                    <a:pt x="35794" y="31800"/>
                    <a:pt x="37724" y="31484"/>
                    <a:pt x="39529" y="30762"/>
                  </a:cubicBezTo>
                  <a:cubicBezTo>
                    <a:pt x="40763" y="30262"/>
                    <a:pt x="41931" y="29561"/>
                    <a:pt x="43065" y="28927"/>
                  </a:cubicBezTo>
                  <a:cubicBezTo>
                    <a:pt x="48436" y="25858"/>
                    <a:pt x="54040" y="23156"/>
                    <a:pt x="59777" y="20855"/>
                  </a:cubicBezTo>
                  <a:cubicBezTo>
                    <a:pt x="62512" y="19754"/>
                    <a:pt x="65381" y="18687"/>
                    <a:pt x="67449" y="16618"/>
                  </a:cubicBezTo>
                  <a:cubicBezTo>
                    <a:pt x="68150" y="15918"/>
                    <a:pt x="68750" y="14851"/>
                    <a:pt x="68283" y="14017"/>
                  </a:cubicBezTo>
                  <a:cubicBezTo>
                    <a:pt x="68016" y="13550"/>
                    <a:pt x="67516" y="13316"/>
                    <a:pt x="67082" y="13083"/>
                  </a:cubicBezTo>
                  <a:cubicBezTo>
                    <a:pt x="57942" y="8613"/>
                    <a:pt x="48569" y="4710"/>
                    <a:pt x="38995" y="1374"/>
                  </a:cubicBezTo>
                  <a:cubicBezTo>
                    <a:pt x="37127" y="707"/>
                    <a:pt x="35226" y="73"/>
                    <a:pt x="33225" y="7"/>
                  </a:cubicBezTo>
                  <a:cubicBezTo>
                    <a:pt x="33108" y="3"/>
                    <a:pt x="32991" y="1"/>
                    <a:pt x="328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98"/>
            <p:cNvSpPr/>
            <p:nvPr/>
          </p:nvSpPr>
          <p:spPr>
            <a:xfrm rot="5400000">
              <a:off x="1985958" y="2652544"/>
              <a:ext cx="1737263" cy="725162"/>
            </a:xfrm>
            <a:custGeom>
              <a:avLst/>
              <a:gdLst/>
              <a:ahLst/>
              <a:cxnLst/>
              <a:rect l="l" t="t" r="r" b="b"/>
              <a:pathLst>
                <a:path w="55901" h="23334" extrusionOk="0">
                  <a:moveTo>
                    <a:pt x="299" y="10094"/>
                  </a:moveTo>
                  <a:lnTo>
                    <a:pt x="299" y="10094"/>
                  </a:lnTo>
                  <a:cubicBezTo>
                    <a:pt x="297" y="10094"/>
                    <a:pt x="296" y="10094"/>
                    <a:pt x="294" y="10095"/>
                  </a:cubicBezTo>
                  <a:lnTo>
                    <a:pt x="302" y="10096"/>
                  </a:lnTo>
                  <a:lnTo>
                    <a:pt x="302" y="10096"/>
                  </a:lnTo>
                  <a:cubicBezTo>
                    <a:pt x="301" y="10095"/>
                    <a:pt x="300" y="10095"/>
                    <a:pt x="299" y="10094"/>
                  </a:cubicBezTo>
                  <a:close/>
                  <a:moveTo>
                    <a:pt x="24433" y="0"/>
                  </a:moveTo>
                  <a:cubicBezTo>
                    <a:pt x="24099" y="0"/>
                    <a:pt x="23804" y="34"/>
                    <a:pt x="23611" y="121"/>
                  </a:cubicBezTo>
                  <a:cubicBezTo>
                    <a:pt x="22844" y="521"/>
                    <a:pt x="23044" y="1522"/>
                    <a:pt x="22443" y="2122"/>
                  </a:cubicBezTo>
                  <a:cubicBezTo>
                    <a:pt x="21710" y="2923"/>
                    <a:pt x="20909" y="2656"/>
                    <a:pt x="19975" y="2756"/>
                  </a:cubicBezTo>
                  <a:cubicBezTo>
                    <a:pt x="18240" y="2956"/>
                    <a:pt x="18908" y="4024"/>
                    <a:pt x="17807" y="4924"/>
                  </a:cubicBezTo>
                  <a:cubicBezTo>
                    <a:pt x="17140" y="5491"/>
                    <a:pt x="15705" y="5124"/>
                    <a:pt x="14871" y="5525"/>
                  </a:cubicBezTo>
                  <a:cubicBezTo>
                    <a:pt x="13504" y="6159"/>
                    <a:pt x="13003" y="6726"/>
                    <a:pt x="11402" y="6859"/>
                  </a:cubicBezTo>
                  <a:cubicBezTo>
                    <a:pt x="10368" y="6926"/>
                    <a:pt x="9501" y="6759"/>
                    <a:pt x="8734" y="7560"/>
                  </a:cubicBezTo>
                  <a:cubicBezTo>
                    <a:pt x="8000" y="8360"/>
                    <a:pt x="8267" y="9061"/>
                    <a:pt x="7032" y="9361"/>
                  </a:cubicBezTo>
                  <a:cubicBezTo>
                    <a:pt x="6843" y="9414"/>
                    <a:pt x="6641" y="9436"/>
                    <a:pt x="6432" y="9436"/>
                  </a:cubicBezTo>
                  <a:cubicBezTo>
                    <a:pt x="5725" y="9436"/>
                    <a:pt x="4941" y="9182"/>
                    <a:pt x="4297" y="9027"/>
                  </a:cubicBezTo>
                  <a:cubicBezTo>
                    <a:pt x="3578" y="8841"/>
                    <a:pt x="2710" y="8569"/>
                    <a:pt x="1897" y="8569"/>
                  </a:cubicBezTo>
                  <a:cubicBezTo>
                    <a:pt x="1692" y="8569"/>
                    <a:pt x="1490" y="8587"/>
                    <a:pt x="1295" y="8627"/>
                  </a:cubicBezTo>
                  <a:cubicBezTo>
                    <a:pt x="895" y="8727"/>
                    <a:pt x="61" y="9127"/>
                    <a:pt x="27" y="9528"/>
                  </a:cubicBezTo>
                  <a:cubicBezTo>
                    <a:pt x="1" y="9795"/>
                    <a:pt x="112" y="9974"/>
                    <a:pt x="299" y="10094"/>
                  </a:cubicBezTo>
                  <a:lnTo>
                    <a:pt x="299" y="10094"/>
                  </a:lnTo>
                  <a:cubicBezTo>
                    <a:pt x="367" y="10084"/>
                    <a:pt x="429" y="10080"/>
                    <a:pt x="485" y="10080"/>
                  </a:cubicBezTo>
                  <a:cubicBezTo>
                    <a:pt x="622" y="10080"/>
                    <a:pt x="725" y="10107"/>
                    <a:pt x="802" y="10155"/>
                  </a:cubicBezTo>
                  <a:lnTo>
                    <a:pt x="802" y="10155"/>
                  </a:lnTo>
                  <a:lnTo>
                    <a:pt x="302" y="10096"/>
                  </a:lnTo>
                  <a:lnTo>
                    <a:pt x="302" y="10096"/>
                  </a:lnTo>
                  <a:cubicBezTo>
                    <a:pt x="469" y="10202"/>
                    <a:pt x="695" y="10261"/>
                    <a:pt x="938" y="10293"/>
                  </a:cubicBezTo>
                  <a:lnTo>
                    <a:pt x="938" y="10293"/>
                  </a:lnTo>
                  <a:cubicBezTo>
                    <a:pt x="1091" y="10545"/>
                    <a:pt x="1039" y="10970"/>
                    <a:pt x="1162" y="11296"/>
                  </a:cubicBezTo>
                  <a:cubicBezTo>
                    <a:pt x="1462" y="12063"/>
                    <a:pt x="895" y="11896"/>
                    <a:pt x="1762" y="12263"/>
                  </a:cubicBezTo>
                  <a:cubicBezTo>
                    <a:pt x="1927" y="12330"/>
                    <a:pt x="2118" y="12354"/>
                    <a:pt x="2322" y="12354"/>
                  </a:cubicBezTo>
                  <a:cubicBezTo>
                    <a:pt x="2834" y="12354"/>
                    <a:pt x="3431" y="12204"/>
                    <a:pt x="3929" y="12204"/>
                  </a:cubicBezTo>
                  <a:cubicBezTo>
                    <a:pt x="4517" y="12204"/>
                    <a:pt x="4964" y="12414"/>
                    <a:pt x="4964" y="13330"/>
                  </a:cubicBezTo>
                  <a:cubicBezTo>
                    <a:pt x="5711" y="13657"/>
                    <a:pt x="6557" y="13706"/>
                    <a:pt x="7397" y="13706"/>
                  </a:cubicBezTo>
                  <a:cubicBezTo>
                    <a:pt x="7757" y="13706"/>
                    <a:pt x="8117" y="13697"/>
                    <a:pt x="8467" y="13697"/>
                  </a:cubicBezTo>
                  <a:cubicBezTo>
                    <a:pt x="9534" y="13697"/>
                    <a:pt x="9501" y="13897"/>
                    <a:pt x="10335" y="14298"/>
                  </a:cubicBezTo>
                  <a:cubicBezTo>
                    <a:pt x="10668" y="14465"/>
                    <a:pt x="11669" y="14498"/>
                    <a:pt x="12036" y="14798"/>
                  </a:cubicBezTo>
                  <a:cubicBezTo>
                    <a:pt x="12570" y="15198"/>
                    <a:pt x="12403" y="16666"/>
                    <a:pt x="12670" y="17333"/>
                  </a:cubicBezTo>
                  <a:cubicBezTo>
                    <a:pt x="13147" y="18370"/>
                    <a:pt x="13920" y="18672"/>
                    <a:pt x="14822" y="18672"/>
                  </a:cubicBezTo>
                  <a:cubicBezTo>
                    <a:pt x="15371" y="18672"/>
                    <a:pt x="15967" y="18560"/>
                    <a:pt x="16573" y="18434"/>
                  </a:cubicBezTo>
                  <a:cubicBezTo>
                    <a:pt x="17040" y="18341"/>
                    <a:pt x="17589" y="18116"/>
                    <a:pt x="18117" y="18116"/>
                  </a:cubicBezTo>
                  <a:cubicBezTo>
                    <a:pt x="18342" y="18116"/>
                    <a:pt x="18564" y="18157"/>
                    <a:pt x="18774" y="18267"/>
                  </a:cubicBezTo>
                  <a:cubicBezTo>
                    <a:pt x="19808" y="18868"/>
                    <a:pt x="19208" y="19702"/>
                    <a:pt x="19475" y="20569"/>
                  </a:cubicBezTo>
                  <a:cubicBezTo>
                    <a:pt x="19708" y="21303"/>
                    <a:pt x="20776" y="21736"/>
                    <a:pt x="21476" y="21736"/>
                  </a:cubicBezTo>
                  <a:cubicBezTo>
                    <a:pt x="22449" y="21705"/>
                    <a:pt x="22566" y="20521"/>
                    <a:pt x="23466" y="20521"/>
                  </a:cubicBezTo>
                  <a:cubicBezTo>
                    <a:pt x="23522" y="20521"/>
                    <a:pt x="23582" y="20526"/>
                    <a:pt x="23644" y="20536"/>
                  </a:cubicBezTo>
                  <a:cubicBezTo>
                    <a:pt x="24045" y="20569"/>
                    <a:pt x="24378" y="20769"/>
                    <a:pt x="24745" y="20936"/>
                  </a:cubicBezTo>
                  <a:cubicBezTo>
                    <a:pt x="25418" y="21227"/>
                    <a:pt x="26152" y="21368"/>
                    <a:pt x="26885" y="21368"/>
                  </a:cubicBezTo>
                  <a:cubicBezTo>
                    <a:pt x="27241" y="21368"/>
                    <a:pt x="27598" y="21335"/>
                    <a:pt x="27947" y="21269"/>
                  </a:cubicBezTo>
                  <a:cubicBezTo>
                    <a:pt x="28915" y="21069"/>
                    <a:pt x="29548" y="20235"/>
                    <a:pt x="30382" y="20069"/>
                  </a:cubicBezTo>
                  <a:cubicBezTo>
                    <a:pt x="30487" y="20053"/>
                    <a:pt x="30589" y="20045"/>
                    <a:pt x="30690" y="20045"/>
                  </a:cubicBezTo>
                  <a:cubicBezTo>
                    <a:pt x="31235" y="20045"/>
                    <a:pt x="31728" y="20264"/>
                    <a:pt x="32150" y="20602"/>
                  </a:cubicBezTo>
                  <a:cubicBezTo>
                    <a:pt x="32977" y="21286"/>
                    <a:pt x="33462" y="23333"/>
                    <a:pt x="34730" y="23333"/>
                  </a:cubicBezTo>
                  <a:cubicBezTo>
                    <a:pt x="34946" y="23333"/>
                    <a:pt x="35185" y="23274"/>
                    <a:pt x="35453" y="23137"/>
                  </a:cubicBezTo>
                  <a:cubicBezTo>
                    <a:pt x="36120" y="22770"/>
                    <a:pt x="35953" y="22137"/>
                    <a:pt x="36520" y="21670"/>
                  </a:cubicBezTo>
                  <a:cubicBezTo>
                    <a:pt x="36809" y="21439"/>
                    <a:pt x="37148" y="21383"/>
                    <a:pt x="37499" y="21383"/>
                  </a:cubicBezTo>
                  <a:cubicBezTo>
                    <a:pt x="37829" y="21383"/>
                    <a:pt x="38169" y="21432"/>
                    <a:pt x="38489" y="21432"/>
                  </a:cubicBezTo>
                  <a:cubicBezTo>
                    <a:pt x="38615" y="21432"/>
                    <a:pt x="38737" y="21424"/>
                    <a:pt x="38855" y="21403"/>
                  </a:cubicBezTo>
                  <a:cubicBezTo>
                    <a:pt x="40623" y="21136"/>
                    <a:pt x="41524" y="19034"/>
                    <a:pt x="43392" y="18668"/>
                  </a:cubicBezTo>
                  <a:cubicBezTo>
                    <a:pt x="43512" y="18639"/>
                    <a:pt x="43644" y="18628"/>
                    <a:pt x="43783" y="18628"/>
                  </a:cubicBezTo>
                  <a:cubicBezTo>
                    <a:pt x="44236" y="18628"/>
                    <a:pt x="44769" y="18743"/>
                    <a:pt x="45237" y="18743"/>
                  </a:cubicBezTo>
                  <a:cubicBezTo>
                    <a:pt x="45466" y="18743"/>
                    <a:pt x="45679" y="18716"/>
                    <a:pt x="45860" y="18634"/>
                  </a:cubicBezTo>
                  <a:cubicBezTo>
                    <a:pt x="47128" y="18134"/>
                    <a:pt x="47728" y="16166"/>
                    <a:pt x="48962" y="15432"/>
                  </a:cubicBezTo>
                  <a:cubicBezTo>
                    <a:pt x="50563" y="14531"/>
                    <a:pt x="52265" y="15298"/>
                    <a:pt x="53766" y="14164"/>
                  </a:cubicBezTo>
                  <a:cubicBezTo>
                    <a:pt x="54967" y="13230"/>
                    <a:pt x="55901" y="11829"/>
                    <a:pt x="54366" y="10695"/>
                  </a:cubicBezTo>
                  <a:cubicBezTo>
                    <a:pt x="53065" y="9761"/>
                    <a:pt x="51364" y="10495"/>
                    <a:pt x="49963" y="9528"/>
                  </a:cubicBezTo>
                  <a:cubicBezTo>
                    <a:pt x="49396" y="9127"/>
                    <a:pt x="49062" y="8494"/>
                    <a:pt x="48529" y="8093"/>
                  </a:cubicBezTo>
                  <a:cubicBezTo>
                    <a:pt x="48062" y="7737"/>
                    <a:pt x="47639" y="7708"/>
                    <a:pt x="47113" y="7708"/>
                  </a:cubicBezTo>
                  <a:cubicBezTo>
                    <a:pt x="47008" y="7708"/>
                    <a:pt x="46898" y="7709"/>
                    <a:pt x="46783" y="7709"/>
                  </a:cubicBezTo>
                  <a:cubicBezTo>
                    <a:pt x="46611" y="7709"/>
                    <a:pt x="46427" y="7706"/>
                    <a:pt x="46227" y="7693"/>
                  </a:cubicBezTo>
                  <a:cubicBezTo>
                    <a:pt x="44159" y="7560"/>
                    <a:pt x="42124" y="6425"/>
                    <a:pt x="40123" y="5758"/>
                  </a:cubicBezTo>
                  <a:cubicBezTo>
                    <a:pt x="39089" y="5425"/>
                    <a:pt x="39055" y="4824"/>
                    <a:pt x="38321" y="4291"/>
                  </a:cubicBezTo>
                  <a:cubicBezTo>
                    <a:pt x="37821" y="3924"/>
                    <a:pt x="37054" y="4057"/>
                    <a:pt x="36687" y="3657"/>
                  </a:cubicBezTo>
                  <a:cubicBezTo>
                    <a:pt x="35986" y="2956"/>
                    <a:pt x="36487" y="1522"/>
                    <a:pt x="35619" y="1055"/>
                  </a:cubicBezTo>
                  <a:cubicBezTo>
                    <a:pt x="35477" y="984"/>
                    <a:pt x="35252" y="959"/>
                    <a:pt x="34991" y="959"/>
                  </a:cubicBezTo>
                  <a:cubicBezTo>
                    <a:pt x="34394" y="959"/>
                    <a:pt x="33612" y="1088"/>
                    <a:pt x="33218" y="1088"/>
                  </a:cubicBezTo>
                  <a:cubicBezTo>
                    <a:pt x="32551" y="1088"/>
                    <a:pt x="31817" y="1155"/>
                    <a:pt x="31183" y="1188"/>
                  </a:cubicBezTo>
                  <a:cubicBezTo>
                    <a:pt x="31067" y="1196"/>
                    <a:pt x="30962" y="1200"/>
                    <a:pt x="30866" y="1200"/>
                  </a:cubicBezTo>
                  <a:cubicBezTo>
                    <a:pt x="30158" y="1200"/>
                    <a:pt x="29911" y="1002"/>
                    <a:pt x="29148" y="855"/>
                  </a:cubicBezTo>
                  <a:cubicBezTo>
                    <a:pt x="28181" y="655"/>
                    <a:pt x="27614" y="588"/>
                    <a:pt x="26713" y="321"/>
                  </a:cubicBezTo>
                  <a:cubicBezTo>
                    <a:pt x="26310" y="203"/>
                    <a:pt x="25252" y="0"/>
                    <a:pt x="2443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99" name="Google Shape;539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93040">
            <a:off x="247325" y="308812"/>
            <a:ext cx="903175" cy="90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0" name="Google Shape;5400;p98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401" name="Google Shape;5401;p98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98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98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4" name="Google Shape;5404;p98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405" name="Google Shape;5405;p98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98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98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8" name="Google Shape;5408;p98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5409" name="Google Shape;5409;p98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98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98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p99"/>
          <p:cNvSpPr txBox="1">
            <a:spLocks noGrp="1"/>
          </p:cNvSpPr>
          <p:nvPr>
            <p:ph type="title"/>
          </p:nvPr>
        </p:nvSpPr>
        <p:spPr>
          <a:xfrm>
            <a:off x="1180350" y="290925"/>
            <a:ext cx="67833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Description of the questionnaire. (English)</a:t>
            </a:r>
            <a:endParaRPr/>
          </a:p>
        </p:txBody>
      </p:sp>
      <p:grpSp>
        <p:nvGrpSpPr>
          <p:cNvPr id="5417" name="Google Shape;5417;p99"/>
          <p:cNvGrpSpPr/>
          <p:nvPr/>
        </p:nvGrpSpPr>
        <p:grpSpPr>
          <a:xfrm>
            <a:off x="-334219" y="2164822"/>
            <a:ext cx="1194340" cy="2136609"/>
            <a:chOff x="2121906" y="1969010"/>
            <a:chExt cx="1194340" cy="2136609"/>
          </a:xfrm>
        </p:grpSpPr>
        <p:sp>
          <p:nvSpPr>
            <p:cNvPr id="5418" name="Google Shape;5418;p99"/>
            <p:cNvSpPr/>
            <p:nvPr/>
          </p:nvSpPr>
          <p:spPr>
            <a:xfrm rot="5400000">
              <a:off x="1437455" y="2672138"/>
              <a:ext cx="2109634" cy="740732"/>
            </a:xfrm>
            <a:custGeom>
              <a:avLst/>
              <a:gdLst/>
              <a:ahLst/>
              <a:cxnLst/>
              <a:rect l="l" t="t" r="r" b="b"/>
              <a:pathLst>
                <a:path w="67883" h="23835" extrusionOk="0">
                  <a:moveTo>
                    <a:pt x="814" y="0"/>
                  </a:moveTo>
                  <a:cubicBezTo>
                    <a:pt x="541" y="0"/>
                    <a:pt x="269" y="7"/>
                    <a:pt x="0" y="21"/>
                  </a:cubicBezTo>
                  <a:lnTo>
                    <a:pt x="67" y="5558"/>
                  </a:lnTo>
                  <a:cubicBezTo>
                    <a:pt x="67" y="6125"/>
                    <a:pt x="67" y="6726"/>
                    <a:pt x="301" y="7260"/>
                  </a:cubicBezTo>
                  <a:cubicBezTo>
                    <a:pt x="634" y="8027"/>
                    <a:pt x="1368" y="8560"/>
                    <a:pt x="2069" y="9027"/>
                  </a:cubicBezTo>
                  <a:cubicBezTo>
                    <a:pt x="7206" y="12397"/>
                    <a:pt x="12409" y="15666"/>
                    <a:pt x="17713" y="18768"/>
                  </a:cubicBezTo>
                  <a:cubicBezTo>
                    <a:pt x="20115" y="20169"/>
                    <a:pt x="22550" y="21536"/>
                    <a:pt x="25152" y="22470"/>
                  </a:cubicBezTo>
                  <a:cubicBezTo>
                    <a:pt x="27615" y="23359"/>
                    <a:pt x="30256" y="23835"/>
                    <a:pt x="32881" y="23835"/>
                  </a:cubicBezTo>
                  <a:cubicBezTo>
                    <a:pt x="36264" y="23835"/>
                    <a:pt x="39619" y="23045"/>
                    <a:pt x="42531" y="21336"/>
                  </a:cubicBezTo>
                  <a:cubicBezTo>
                    <a:pt x="44065" y="20436"/>
                    <a:pt x="45466" y="19301"/>
                    <a:pt x="46901" y="18267"/>
                  </a:cubicBezTo>
                  <a:cubicBezTo>
                    <a:pt x="52738" y="14098"/>
                    <a:pt x="59510" y="11463"/>
                    <a:pt x="65747" y="7927"/>
                  </a:cubicBezTo>
                  <a:cubicBezTo>
                    <a:pt x="66515" y="7460"/>
                    <a:pt x="67348" y="6959"/>
                    <a:pt x="67649" y="6092"/>
                  </a:cubicBezTo>
                  <a:cubicBezTo>
                    <a:pt x="67782" y="5692"/>
                    <a:pt x="67782" y="5258"/>
                    <a:pt x="67815" y="4858"/>
                  </a:cubicBezTo>
                  <a:cubicBezTo>
                    <a:pt x="67815" y="3290"/>
                    <a:pt x="67849" y="1689"/>
                    <a:pt x="67882" y="121"/>
                  </a:cubicBezTo>
                  <a:lnTo>
                    <a:pt x="67882" y="121"/>
                  </a:lnTo>
                  <a:cubicBezTo>
                    <a:pt x="60844" y="1722"/>
                    <a:pt x="53405" y="1455"/>
                    <a:pt x="46167" y="1589"/>
                  </a:cubicBezTo>
                  <a:cubicBezTo>
                    <a:pt x="35426" y="1789"/>
                    <a:pt x="24685" y="1989"/>
                    <a:pt x="13944" y="2189"/>
                  </a:cubicBezTo>
                  <a:cubicBezTo>
                    <a:pt x="13635" y="2189"/>
                    <a:pt x="13327" y="2191"/>
                    <a:pt x="13019" y="2191"/>
                  </a:cubicBezTo>
                  <a:cubicBezTo>
                    <a:pt x="12094" y="2191"/>
                    <a:pt x="11175" y="2173"/>
                    <a:pt x="10274" y="2022"/>
                  </a:cubicBezTo>
                  <a:cubicBezTo>
                    <a:pt x="8740" y="1756"/>
                    <a:pt x="7339" y="1122"/>
                    <a:pt x="5838" y="722"/>
                  </a:cubicBezTo>
                  <a:cubicBezTo>
                    <a:pt x="4258" y="262"/>
                    <a:pt x="2506" y="0"/>
                    <a:pt x="8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99"/>
            <p:cNvSpPr/>
            <p:nvPr/>
          </p:nvSpPr>
          <p:spPr>
            <a:xfrm rot="5400000">
              <a:off x="1753809" y="2543182"/>
              <a:ext cx="2136609" cy="988265"/>
            </a:xfrm>
            <a:custGeom>
              <a:avLst/>
              <a:gdLst/>
              <a:ahLst/>
              <a:cxnLst/>
              <a:rect l="l" t="t" r="r" b="b"/>
              <a:pathLst>
                <a:path w="68751" h="31800" extrusionOk="0">
                  <a:moveTo>
                    <a:pt x="32875" y="1"/>
                  </a:moveTo>
                  <a:cubicBezTo>
                    <a:pt x="29930" y="1"/>
                    <a:pt x="27085" y="1199"/>
                    <a:pt x="24518" y="2675"/>
                  </a:cubicBezTo>
                  <a:cubicBezTo>
                    <a:pt x="21817" y="4176"/>
                    <a:pt x="19315" y="6011"/>
                    <a:pt x="16479" y="7212"/>
                  </a:cubicBezTo>
                  <a:cubicBezTo>
                    <a:pt x="12110" y="9080"/>
                    <a:pt x="7173" y="9413"/>
                    <a:pt x="2970" y="11615"/>
                  </a:cubicBezTo>
                  <a:cubicBezTo>
                    <a:pt x="1702" y="12282"/>
                    <a:pt x="1" y="13750"/>
                    <a:pt x="768" y="15384"/>
                  </a:cubicBezTo>
                  <a:cubicBezTo>
                    <a:pt x="1335" y="16685"/>
                    <a:pt x="3937" y="17619"/>
                    <a:pt x="5071" y="18320"/>
                  </a:cubicBezTo>
                  <a:cubicBezTo>
                    <a:pt x="8841" y="20588"/>
                    <a:pt x="12577" y="22856"/>
                    <a:pt x="16346" y="25125"/>
                  </a:cubicBezTo>
                  <a:cubicBezTo>
                    <a:pt x="19882" y="27293"/>
                    <a:pt x="23451" y="29428"/>
                    <a:pt x="27387" y="30729"/>
                  </a:cubicBezTo>
                  <a:cubicBezTo>
                    <a:pt x="29454" y="31400"/>
                    <a:pt x="31660" y="31800"/>
                    <a:pt x="33849" y="31800"/>
                  </a:cubicBezTo>
                  <a:cubicBezTo>
                    <a:pt x="35794" y="31800"/>
                    <a:pt x="37724" y="31484"/>
                    <a:pt x="39529" y="30762"/>
                  </a:cubicBezTo>
                  <a:cubicBezTo>
                    <a:pt x="40763" y="30262"/>
                    <a:pt x="41931" y="29561"/>
                    <a:pt x="43065" y="28927"/>
                  </a:cubicBezTo>
                  <a:cubicBezTo>
                    <a:pt x="48436" y="25858"/>
                    <a:pt x="54040" y="23156"/>
                    <a:pt x="59777" y="20855"/>
                  </a:cubicBezTo>
                  <a:cubicBezTo>
                    <a:pt x="62512" y="19754"/>
                    <a:pt x="65381" y="18687"/>
                    <a:pt x="67449" y="16618"/>
                  </a:cubicBezTo>
                  <a:cubicBezTo>
                    <a:pt x="68150" y="15918"/>
                    <a:pt x="68750" y="14851"/>
                    <a:pt x="68283" y="14017"/>
                  </a:cubicBezTo>
                  <a:cubicBezTo>
                    <a:pt x="68016" y="13550"/>
                    <a:pt x="67516" y="13316"/>
                    <a:pt x="67082" y="13083"/>
                  </a:cubicBezTo>
                  <a:cubicBezTo>
                    <a:pt x="57942" y="8613"/>
                    <a:pt x="48569" y="4710"/>
                    <a:pt x="38995" y="1374"/>
                  </a:cubicBezTo>
                  <a:cubicBezTo>
                    <a:pt x="37127" y="707"/>
                    <a:pt x="35226" y="73"/>
                    <a:pt x="33225" y="7"/>
                  </a:cubicBezTo>
                  <a:cubicBezTo>
                    <a:pt x="33108" y="3"/>
                    <a:pt x="32991" y="1"/>
                    <a:pt x="328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99"/>
            <p:cNvSpPr/>
            <p:nvPr/>
          </p:nvSpPr>
          <p:spPr>
            <a:xfrm rot="5400000">
              <a:off x="1985958" y="2652544"/>
              <a:ext cx="1737263" cy="725162"/>
            </a:xfrm>
            <a:custGeom>
              <a:avLst/>
              <a:gdLst/>
              <a:ahLst/>
              <a:cxnLst/>
              <a:rect l="l" t="t" r="r" b="b"/>
              <a:pathLst>
                <a:path w="55901" h="23334" extrusionOk="0">
                  <a:moveTo>
                    <a:pt x="299" y="10094"/>
                  </a:moveTo>
                  <a:lnTo>
                    <a:pt x="299" y="10094"/>
                  </a:lnTo>
                  <a:cubicBezTo>
                    <a:pt x="297" y="10094"/>
                    <a:pt x="296" y="10094"/>
                    <a:pt x="294" y="10095"/>
                  </a:cubicBezTo>
                  <a:lnTo>
                    <a:pt x="302" y="10096"/>
                  </a:lnTo>
                  <a:lnTo>
                    <a:pt x="302" y="10096"/>
                  </a:lnTo>
                  <a:cubicBezTo>
                    <a:pt x="301" y="10095"/>
                    <a:pt x="300" y="10095"/>
                    <a:pt x="299" y="10094"/>
                  </a:cubicBezTo>
                  <a:close/>
                  <a:moveTo>
                    <a:pt x="24433" y="0"/>
                  </a:moveTo>
                  <a:cubicBezTo>
                    <a:pt x="24099" y="0"/>
                    <a:pt x="23804" y="34"/>
                    <a:pt x="23611" y="121"/>
                  </a:cubicBezTo>
                  <a:cubicBezTo>
                    <a:pt x="22844" y="521"/>
                    <a:pt x="23044" y="1522"/>
                    <a:pt x="22443" y="2122"/>
                  </a:cubicBezTo>
                  <a:cubicBezTo>
                    <a:pt x="21710" y="2923"/>
                    <a:pt x="20909" y="2656"/>
                    <a:pt x="19975" y="2756"/>
                  </a:cubicBezTo>
                  <a:cubicBezTo>
                    <a:pt x="18240" y="2956"/>
                    <a:pt x="18908" y="4024"/>
                    <a:pt x="17807" y="4924"/>
                  </a:cubicBezTo>
                  <a:cubicBezTo>
                    <a:pt x="17140" y="5491"/>
                    <a:pt x="15705" y="5124"/>
                    <a:pt x="14871" y="5525"/>
                  </a:cubicBezTo>
                  <a:cubicBezTo>
                    <a:pt x="13504" y="6159"/>
                    <a:pt x="13003" y="6726"/>
                    <a:pt x="11402" y="6859"/>
                  </a:cubicBezTo>
                  <a:cubicBezTo>
                    <a:pt x="10368" y="6926"/>
                    <a:pt x="9501" y="6759"/>
                    <a:pt x="8734" y="7560"/>
                  </a:cubicBezTo>
                  <a:cubicBezTo>
                    <a:pt x="8000" y="8360"/>
                    <a:pt x="8267" y="9061"/>
                    <a:pt x="7032" y="9361"/>
                  </a:cubicBezTo>
                  <a:cubicBezTo>
                    <a:pt x="6843" y="9414"/>
                    <a:pt x="6641" y="9436"/>
                    <a:pt x="6432" y="9436"/>
                  </a:cubicBezTo>
                  <a:cubicBezTo>
                    <a:pt x="5725" y="9436"/>
                    <a:pt x="4941" y="9182"/>
                    <a:pt x="4297" y="9027"/>
                  </a:cubicBezTo>
                  <a:cubicBezTo>
                    <a:pt x="3578" y="8841"/>
                    <a:pt x="2710" y="8569"/>
                    <a:pt x="1897" y="8569"/>
                  </a:cubicBezTo>
                  <a:cubicBezTo>
                    <a:pt x="1692" y="8569"/>
                    <a:pt x="1490" y="8587"/>
                    <a:pt x="1295" y="8627"/>
                  </a:cubicBezTo>
                  <a:cubicBezTo>
                    <a:pt x="895" y="8727"/>
                    <a:pt x="61" y="9127"/>
                    <a:pt x="27" y="9528"/>
                  </a:cubicBezTo>
                  <a:cubicBezTo>
                    <a:pt x="1" y="9795"/>
                    <a:pt x="112" y="9974"/>
                    <a:pt x="299" y="10094"/>
                  </a:cubicBezTo>
                  <a:lnTo>
                    <a:pt x="299" y="10094"/>
                  </a:lnTo>
                  <a:cubicBezTo>
                    <a:pt x="367" y="10084"/>
                    <a:pt x="429" y="10080"/>
                    <a:pt x="485" y="10080"/>
                  </a:cubicBezTo>
                  <a:cubicBezTo>
                    <a:pt x="622" y="10080"/>
                    <a:pt x="725" y="10107"/>
                    <a:pt x="802" y="10155"/>
                  </a:cubicBezTo>
                  <a:lnTo>
                    <a:pt x="802" y="10155"/>
                  </a:lnTo>
                  <a:lnTo>
                    <a:pt x="302" y="10096"/>
                  </a:lnTo>
                  <a:lnTo>
                    <a:pt x="302" y="10096"/>
                  </a:lnTo>
                  <a:cubicBezTo>
                    <a:pt x="469" y="10202"/>
                    <a:pt x="695" y="10261"/>
                    <a:pt x="938" y="10293"/>
                  </a:cubicBezTo>
                  <a:lnTo>
                    <a:pt x="938" y="10293"/>
                  </a:lnTo>
                  <a:cubicBezTo>
                    <a:pt x="1091" y="10545"/>
                    <a:pt x="1039" y="10970"/>
                    <a:pt x="1162" y="11296"/>
                  </a:cubicBezTo>
                  <a:cubicBezTo>
                    <a:pt x="1462" y="12063"/>
                    <a:pt x="895" y="11896"/>
                    <a:pt x="1762" y="12263"/>
                  </a:cubicBezTo>
                  <a:cubicBezTo>
                    <a:pt x="1927" y="12330"/>
                    <a:pt x="2118" y="12354"/>
                    <a:pt x="2322" y="12354"/>
                  </a:cubicBezTo>
                  <a:cubicBezTo>
                    <a:pt x="2834" y="12354"/>
                    <a:pt x="3431" y="12204"/>
                    <a:pt x="3929" y="12204"/>
                  </a:cubicBezTo>
                  <a:cubicBezTo>
                    <a:pt x="4517" y="12204"/>
                    <a:pt x="4964" y="12414"/>
                    <a:pt x="4964" y="13330"/>
                  </a:cubicBezTo>
                  <a:cubicBezTo>
                    <a:pt x="5711" y="13657"/>
                    <a:pt x="6557" y="13706"/>
                    <a:pt x="7397" y="13706"/>
                  </a:cubicBezTo>
                  <a:cubicBezTo>
                    <a:pt x="7757" y="13706"/>
                    <a:pt x="8117" y="13697"/>
                    <a:pt x="8467" y="13697"/>
                  </a:cubicBezTo>
                  <a:cubicBezTo>
                    <a:pt x="9534" y="13697"/>
                    <a:pt x="9501" y="13897"/>
                    <a:pt x="10335" y="14298"/>
                  </a:cubicBezTo>
                  <a:cubicBezTo>
                    <a:pt x="10668" y="14465"/>
                    <a:pt x="11669" y="14498"/>
                    <a:pt x="12036" y="14798"/>
                  </a:cubicBezTo>
                  <a:cubicBezTo>
                    <a:pt x="12570" y="15198"/>
                    <a:pt x="12403" y="16666"/>
                    <a:pt x="12670" y="17333"/>
                  </a:cubicBezTo>
                  <a:cubicBezTo>
                    <a:pt x="13147" y="18370"/>
                    <a:pt x="13920" y="18672"/>
                    <a:pt x="14822" y="18672"/>
                  </a:cubicBezTo>
                  <a:cubicBezTo>
                    <a:pt x="15371" y="18672"/>
                    <a:pt x="15967" y="18560"/>
                    <a:pt x="16573" y="18434"/>
                  </a:cubicBezTo>
                  <a:cubicBezTo>
                    <a:pt x="17040" y="18341"/>
                    <a:pt x="17589" y="18116"/>
                    <a:pt x="18117" y="18116"/>
                  </a:cubicBezTo>
                  <a:cubicBezTo>
                    <a:pt x="18342" y="18116"/>
                    <a:pt x="18564" y="18157"/>
                    <a:pt x="18774" y="18267"/>
                  </a:cubicBezTo>
                  <a:cubicBezTo>
                    <a:pt x="19808" y="18868"/>
                    <a:pt x="19208" y="19702"/>
                    <a:pt x="19475" y="20569"/>
                  </a:cubicBezTo>
                  <a:cubicBezTo>
                    <a:pt x="19708" y="21303"/>
                    <a:pt x="20776" y="21736"/>
                    <a:pt x="21476" y="21736"/>
                  </a:cubicBezTo>
                  <a:cubicBezTo>
                    <a:pt x="22449" y="21705"/>
                    <a:pt x="22566" y="20521"/>
                    <a:pt x="23466" y="20521"/>
                  </a:cubicBezTo>
                  <a:cubicBezTo>
                    <a:pt x="23522" y="20521"/>
                    <a:pt x="23582" y="20526"/>
                    <a:pt x="23644" y="20536"/>
                  </a:cubicBezTo>
                  <a:cubicBezTo>
                    <a:pt x="24045" y="20569"/>
                    <a:pt x="24378" y="20769"/>
                    <a:pt x="24745" y="20936"/>
                  </a:cubicBezTo>
                  <a:cubicBezTo>
                    <a:pt x="25418" y="21227"/>
                    <a:pt x="26152" y="21368"/>
                    <a:pt x="26885" y="21368"/>
                  </a:cubicBezTo>
                  <a:cubicBezTo>
                    <a:pt x="27241" y="21368"/>
                    <a:pt x="27598" y="21335"/>
                    <a:pt x="27947" y="21269"/>
                  </a:cubicBezTo>
                  <a:cubicBezTo>
                    <a:pt x="28915" y="21069"/>
                    <a:pt x="29548" y="20235"/>
                    <a:pt x="30382" y="20069"/>
                  </a:cubicBezTo>
                  <a:cubicBezTo>
                    <a:pt x="30487" y="20053"/>
                    <a:pt x="30589" y="20045"/>
                    <a:pt x="30690" y="20045"/>
                  </a:cubicBezTo>
                  <a:cubicBezTo>
                    <a:pt x="31235" y="20045"/>
                    <a:pt x="31728" y="20264"/>
                    <a:pt x="32150" y="20602"/>
                  </a:cubicBezTo>
                  <a:cubicBezTo>
                    <a:pt x="32977" y="21286"/>
                    <a:pt x="33462" y="23333"/>
                    <a:pt x="34730" y="23333"/>
                  </a:cubicBezTo>
                  <a:cubicBezTo>
                    <a:pt x="34946" y="23333"/>
                    <a:pt x="35185" y="23274"/>
                    <a:pt x="35453" y="23137"/>
                  </a:cubicBezTo>
                  <a:cubicBezTo>
                    <a:pt x="36120" y="22770"/>
                    <a:pt x="35953" y="22137"/>
                    <a:pt x="36520" y="21670"/>
                  </a:cubicBezTo>
                  <a:cubicBezTo>
                    <a:pt x="36809" y="21439"/>
                    <a:pt x="37148" y="21383"/>
                    <a:pt x="37499" y="21383"/>
                  </a:cubicBezTo>
                  <a:cubicBezTo>
                    <a:pt x="37829" y="21383"/>
                    <a:pt x="38169" y="21432"/>
                    <a:pt x="38489" y="21432"/>
                  </a:cubicBezTo>
                  <a:cubicBezTo>
                    <a:pt x="38615" y="21432"/>
                    <a:pt x="38737" y="21424"/>
                    <a:pt x="38855" y="21403"/>
                  </a:cubicBezTo>
                  <a:cubicBezTo>
                    <a:pt x="40623" y="21136"/>
                    <a:pt x="41524" y="19034"/>
                    <a:pt x="43392" y="18668"/>
                  </a:cubicBezTo>
                  <a:cubicBezTo>
                    <a:pt x="43512" y="18639"/>
                    <a:pt x="43644" y="18628"/>
                    <a:pt x="43783" y="18628"/>
                  </a:cubicBezTo>
                  <a:cubicBezTo>
                    <a:pt x="44236" y="18628"/>
                    <a:pt x="44769" y="18743"/>
                    <a:pt x="45237" y="18743"/>
                  </a:cubicBezTo>
                  <a:cubicBezTo>
                    <a:pt x="45466" y="18743"/>
                    <a:pt x="45679" y="18716"/>
                    <a:pt x="45860" y="18634"/>
                  </a:cubicBezTo>
                  <a:cubicBezTo>
                    <a:pt x="47128" y="18134"/>
                    <a:pt x="47728" y="16166"/>
                    <a:pt x="48962" y="15432"/>
                  </a:cubicBezTo>
                  <a:cubicBezTo>
                    <a:pt x="50563" y="14531"/>
                    <a:pt x="52265" y="15298"/>
                    <a:pt x="53766" y="14164"/>
                  </a:cubicBezTo>
                  <a:cubicBezTo>
                    <a:pt x="54967" y="13230"/>
                    <a:pt x="55901" y="11829"/>
                    <a:pt x="54366" y="10695"/>
                  </a:cubicBezTo>
                  <a:cubicBezTo>
                    <a:pt x="53065" y="9761"/>
                    <a:pt x="51364" y="10495"/>
                    <a:pt x="49963" y="9528"/>
                  </a:cubicBezTo>
                  <a:cubicBezTo>
                    <a:pt x="49396" y="9127"/>
                    <a:pt x="49062" y="8494"/>
                    <a:pt x="48529" y="8093"/>
                  </a:cubicBezTo>
                  <a:cubicBezTo>
                    <a:pt x="48062" y="7737"/>
                    <a:pt x="47639" y="7708"/>
                    <a:pt x="47113" y="7708"/>
                  </a:cubicBezTo>
                  <a:cubicBezTo>
                    <a:pt x="47008" y="7708"/>
                    <a:pt x="46898" y="7709"/>
                    <a:pt x="46783" y="7709"/>
                  </a:cubicBezTo>
                  <a:cubicBezTo>
                    <a:pt x="46611" y="7709"/>
                    <a:pt x="46427" y="7706"/>
                    <a:pt x="46227" y="7693"/>
                  </a:cubicBezTo>
                  <a:cubicBezTo>
                    <a:pt x="44159" y="7560"/>
                    <a:pt x="42124" y="6425"/>
                    <a:pt x="40123" y="5758"/>
                  </a:cubicBezTo>
                  <a:cubicBezTo>
                    <a:pt x="39089" y="5425"/>
                    <a:pt x="39055" y="4824"/>
                    <a:pt x="38321" y="4291"/>
                  </a:cubicBezTo>
                  <a:cubicBezTo>
                    <a:pt x="37821" y="3924"/>
                    <a:pt x="37054" y="4057"/>
                    <a:pt x="36687" y="3657"/>
                  </a:cubicBezTo>
                  <a:cubicBezTo>
                    <a:pt x="35986" y="2956"/>
                    <a:pt x="36487" y="1522"/>
                    <a:pt x="35619" y="1055"/>
                  </a:cubicBezTo>
                  <a:cubicBezTo>
                    <a:pt x="35477" y="984"/>
                    <a:pt x="35252" y="959"/>
                    <a:pt x="34991" y="959"/>
                  </a:cubicBezTo>
                  <a:cubicBezTo>
                    <a:pt x="34394" y="959"/>
                    <a:pt x="33612" y="1088"/>
                    <a:pt x="33218" y="1088"/>
                  </a:cubicBezTo>
                  <a:cubicBezTo>
                    <a:pt x="32551" y="1088"/>
                    <a:pt x="31817" y="1155"/>
                    <a:pt x="31183" y="1188"/>
                  </a:cubicBezTo>
                  <a:cubicBezTo>
                    <a:pt x="31067" y="1196"/>
                    <a:pt x="30962" y="1200"/>
                    <a:pt x="30866" y="1200"/>
                  </a:cubicBezTo>
                  <a:cubicBezTo>
                    <a:pt x="30158" y="1200"/>
                    <a:pt x="29911" y="1002"/>
                    <a:pt x="29148" y="855"/>
                  </a:cubicBezTo>
                  <a:cubicBezTo>
                    <a:pt x="28181" y="655"/>
                    <a:pt x="27614" y="588"/>
                    <a:pt x="26713" y="321"/>
                  </a:cubicBezTo>
                  <a:cubicBezTo>
                    <a:pt x="26310" y="203"/>
                    <a:pt x="25252" y="0"/>
                    <a:pt x="2443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21" name="Google Shape;5421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93040">
            <a:off x="247325" y="308812"/>
            <a:ext cx="903175" cy="9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2" name="Google Shape;5422;p99"/>
          <p:cNvSpPr txBox="1">
            <a:spLocks noGrp="1"/>
          </p:cNvSpPr>
          <p:nvPr>
            <p:ph type="body" idx="1"/>
          </p:nvPr>
        </p:nvSpPr>
        <p:spPr>
          <a:xfrm>
            <a:off x="184500" y="936825"/>
            <a:ext cx="87750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 b="1">
                <a:solidFill>
                  <a:srgbClr val="CC4125"/>
                </a:solidFill>
              </a:rPr>
              <a:t>Section 6 - Convenience (CONV)</a:t>
            </a:r>
            <a:endParaRPr sz="2100" b="1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CONV1 - I chose it because it is </a:t>
            </a:r>
            <a:r>
              <a:rPr lang="en" sz="1900" b="1"/>
              <a:t>easy to prepare.</a:t>
            </a:r>
            <a:r>
              <a:rPr lang="en" sz="1900"/>
              <a:t> (Steptoe et al., 1995)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CONV2 - I chose it because it can be </a:t>
            </a:r>
            <a:r>
              <a:rPr lang="en" sz="1900" b="1"/>
              <a:t>cooked very simply.</a:t>
            </a:r>
            <a:r>
              <a:rPr lang="en" sz="1900"/>
              <a:t> (Steptoe et al., 1995)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CONV3 - I chose it because it takes </a:t>
            </a:r>
            <a:r>
              <a:rPr lang="en" sz="1900" b="1"/>
              <a:t>no time to prepare. </a:t>
            </a:r>
            <a:r>
              <a:rPr lang="en" sz="1900"/>
              <a:t>(Steptoe et al., 1995)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CONV4 - I chose it because it can be bought in shops </a:t>
            </a:r>
            <a:r>
              <a:rPr lang="en" sz="1900" b="1"/>
              <a:t>close to where I live or work. </a:t>
            </a:r>
            <a:r>
              <a:rPr lang="en" sz="1900"/>
              <a:t>(Steptoe et al., 1995)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CONV5 - I chose it because it is </a:t>
            </a:r>
            <a:r>
              <a:rPr lang="en" sz="1900" b="1"/>
              <a:t>easily available</a:t>
            </a:r>
            <a:r>
              <a:rPr lang="en" sz="1900"/>
              <a:t> in shops and supermarkets. (Steptoe et al., 1995)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/>
          </a:p>
        </p:txBody>
      </p:sp>
      <p:grpSp>
        <p:nvGrpSpPr>
          <p:cNvPr id="5423" name="Google Shape;5423;p99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424" name="Google Shape;5424;p99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99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99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7" name="Google Shape;5427;p99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428" name="Google Shape;5428;p99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99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99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1" name="Google Shape;5431;p99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5432" name="Google Shape;5432;p99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99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99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35" name="Google Shape;5435;p99"/>
          <p:cNvPicPr preferRelativeResize="0"/>
          <p:nvPr/>
        </p:nvPicPr>
        <p:blipFill rotWithShape="1">
          <a:blip r:embed="rId4">
            <a:alphaModFix/>
          </a:blip>
          <a:srcRect t="52957" b="12847"/>
          <a:stretch/>
        </p:blipFill>
        <p:spPr>
          <a:xfrm rot="10800000">
            <a:off x="-94300" y="3222125"/>
            <a:ext cx="9332550" cy="3123900"/>
          </a:xfrm>
          <a:prstGeom prst="flowChartDocumen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p100"/>
          <p:cNvSpPr txBox="1">
            <a:spLocks noGrp="1"/>
          </p:cNvSpPr>
          <p:nvPr>
            <p:ph type="title"/>
          </p:nvPr>
        </p:nvSpPr>
        <p:spPr>
          <a:xfrm>
            <a:off x="1163100" y="247800"/>
            <a:ext cx="68178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Description of the questionnaire. (English)</a:t>
            </a:r>
            <a:endParaRPr/>
          </a:p>
        </p:txBody>
      </p:sp>
      <p:sp>
        <p:nvSpPr>
          <p:cNvPr id="5441" name="Google Shape;5441;p100"/>
          <p:cNvSpPr txBox="1">
            <a:spLocks noGrp="1"/>
          </p:cNvSpPr>
          <p:nvPr>
            <p:ph type="body" idx="1"/>
          </p:nvPr>
        </p:nvSpPr>
        <p:spPr>
          <a:xfrm>
            <a:off x="831300" y="666325"/>
            <a:ext cx="7481400" cy="30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 b="1">
                <a:solidFill>
                  <a:srgbClr val="CC4125"/>
                </a:solidFill>
              </a:rPr>
              <a:t>Section 7 - Repurchase intention (RI)</a:t>
            </a:r>
            <a:endParaRPr sz="2000" b="1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RI1 - I will continue to buy it to </a:t>
            </a:r>
            <a:r>
              <a:rPr lang="en" sz="2000" b="1"/>
              <a:t>control weight.</a:t>
            </a:r>
            <a:r>
              <a:rPr lang="en" sz="2000"/>
              <a:t> (New)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RI2 - I will continue to buy it due to </a:t>
            </a:r>
            <a:r>
              <a:rPr lang="en" sz="2000" b="1"/>
              <a:t>its safety attributes.</a:t>
            </a:r>
            <a:r>
              <a:rPr lang="en" sz="2000"/>
              <a:t> (New)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RI3 - I will continue to buy it due to </a:t>
            </a:r>
            <a:r>
              <a:rPr lang="en" sz="2000" b="1"/>
              <a:t>its sensory appeal. </a:t>
            </a:r>
            <a:r>
              <a:rPr lang="en" sz="2000"/>
              <a:t>(New)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RI4 - I will continue to buy it due to </a:t>
            </a:r>
            <a:r>
              <a:rPr lang="en" sz="2000" b="1"/>
              <a:t>its nutritional quality. </a:t>
            </a:r>
            <a:r>
              <a:rPr lang="en" sz="2000"/>
              <a:t>(New)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RI5 - I will continue to buy it due to</a:t>
            </a:r>
            <a:r>
              <a:rPr lang="en" sz="2000" b="1"/>
              <a:t> its convenience. </a:t>
            </a:r>
            <a:r>
              <a:rPr lang="en" sz="2000"/>
              <a:t>(New)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RI6 - I will continue to </a:t>
            </a:r>
            <a:r>
              <a:rPr lang="en" sz="2000" b="1"/>
              <a:t>buy it in the near future.</a:t>
            </a:r>
            <a:r>
              <a:rPr lang="en" sz="2000"/>
              <a:t> (New)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RI7 - I will continue to </a:t>
            </a:r>
            <a:r>
              <a:rPr lang="en" sz="2000" b="1"/>
              <a:t>buy it on a regular basis. </a:t>
            </a:r>
            <a:r>
              <a:rPr lang="en" sz="2000"/>
              <a:t>(New)</a:t>
            </a:r>
            <a:endParaRPr sz="2000"/>
          </a:p>
        </p:txBody>
      </p:sp>
      <p:grpSp>
        <p:nvGrpSpPr>
          <p:cNvPr id="5442" name="Google Shape;5442;p100"/>
          <p:cNvGrpSpPr/>
          <p:nvPr/>
        </p:nvGrpSpPr>
        <p:grpSpPr>
          <a:xfrm>
            <a:off x="8392904" y="2448963"/>
            <a:ext cx="751250" cy="1568338"/>
            <a:chOff x="4188876" y="1828035"/>
            <a:chExt cx="800650" cy="1736424"/>
          </a:xfrm>
        </p:grpSpPr>
        <p:sp>
          <p:nvSpPr>
            <p:cNvPr id="5443" name="Google Shape;5443;p100"/>
            <p:cNvSpPr/>
            <p:nvPr/>
          </p:nvSpPr>
          <p:spPr>
            <a:xfrm rot="5400000">
              <a:off x="3720989" y="2295922"/>
              <a:ext cx="1736424" cy="800650"/>
            </a:xfrm>
            <a:custGeom>
              <a:avLst/>
              <a:gdLst/>
              <a:ahLst/>
              <a:cxnLst/>
              <a:rect l="l" t="t" r="r" b="b"/>
              <a:pathLst>
                <a:path w="55874" h="25763" extrusionOk="0">
                  <a:moveTo>
                    <a:pt x="24218" y="6347"/>
                  </a:moveTo>
                  <a:cubicBezTo>
                    <a:pt x="24243" y="6388"/>
                    <a:pt x="24270" y="6423"/>
                    <a:pt x="24297" y="6453"/>
                  </a:cubicBezTo>
                  <a:lnTo>
                    <a:pt x="24297" y="6453"/>
                  </a:lnTo>
                  <a:cubicBezTo>
                    <a:pt x="24298" y="6422"/>
                    <a:pt x="24274" y="6384"/>
                    <a:pt x="24218" y="6347"/>
                  </a:cubicBezTo>
                  <a:close/>
                  <a:moveTo>
                    <a:pt x="37246" y="1"/>
                  </a:moveTo>
                  <a:cubicBezTo>
                    <a:pt x="37217" y="1"/>
                    <a:pt x="37189" y="3"/>
                    <a:pt x="37160" y="9"/>
                  </a:cubicBezTo>
                  <a:cubicBezTo>
                    <a:pt x="36593" y="142"/>
                    <a:pt x="35993" y="476"/>
                    <a:pt x="36193" y="876"/>
                  </a:cubicBezTo>
                  <a:cubicBezTo>
                    <a:pt x="36326" y="1110"/>
                    <a:pt x="36260" y="1410"/>
                    <a:pt x="36026" y="1510"/>
                  </a:cubicBezTo>
                  <a:cubicBezTo>
                    <a:pt x="35893" y="1577"/>
                    <a:pt x="35793" y="1677"/>
                    <a:pt x="35659" y="1844"/>
                  </a:cubicBezTo>
                  <a:cubicBezTo>
                    <a:pt x="35159" y="2477"/>
                    <a:pt x="35492" y="2177"/>
                    <a:pt x="35726" y="2744"/>
                  </a:cubicBezTo>
                  <a:cubicBezTo>
                    <a:pt x="35993" y="3345"/>
                    <a:pt x="35926" y="3378"/>
                    <a:pt x="35459" y="3712"/>
                  </a:cubicBezTo>
                  <a:cubicBezTo>
                    <a:pt x="35272" y="3843"/>
                    <a:pt x="34844" y="4005"/>
                    <a:pt x="34492" y="4005"/>
                  </a:cubicBezTo>
                  <a:cubicBezTo>
                    <a:pt x="34216" y="4005"/>
                    <a:pt x="33987" y="3905"/>
                    <a:pt x="33958" y="3612"/>
                  </a:cubicBezTo>
                  <a:cubicBezTo>
                    <a:pt x="33808" y="3739"/>
                    <a:pt x="33676" y="3793"/>
                    <a:pt x="33557" y="3793"/>
                  </a:cubicBezTo>
                  <a:cubicBezTo>
                    <a:pt x="32960" y="3793"/>
                    <a:pt x="32696" y="2444"/>
                    <a:pt x="32223" y="2277"/>
                  </a:cubicBezTo>
                  <a:cubicBezTo>
                    <a:pt x="32141" y="2257"/>
                    <a:pt x="32010" y="2249"/>
                    <a:pt x="31859" y="2249"/>
                  </a:cubicBezTo>
                  <a:cubicBezTo>
                    <a:pt x="31522" y="2249"/>
                    <a:pt x="31086" y="2288"/>
                    <a:pt x="30856" y="2311"/>
                  </a:cubicBezTo>
                  <a:cubicBezTo>
                    <a:pt x="30634" y="2342"/>
                    <a:pt x="30713" y="2614"/>
                    <a:pt x="30551" y="2614"/>
                  </a:cubicBezTo>
                  <a:cubicBezTo>
                    <a:pt x="30542" y="2614"/>
                    <a:pt x="30533" y="2613"/>
                    <a:pt x="30522" y="2611"/>
                  </a:cubicBezTo>
                  <a:cubicBezTo>
                    <a:pt x="30122" y="2611"/>
                    <a:pt x="29922" y="2244"/>
                    <a:pt x="29655" y="2211"/>
                  </a:cubicBezTo>
                  <a:cubicBezTo>
                    <a:pt x="29629" y="2208"/>
                    <a:pt x="29604" y="2207"/>
                    <a:pt x="29578" y="2207"/>
                  </a:cubicBezTo>
                  <a:cubicBezTo>
                    <a:pt x="29274" y="2207"/>
                    <a:pt x="28990" y="2377"/>
                    <a:pt x="28621" y="2377"/>
                  </a:cubicBezTo>
                  <a:cubicBezTo>
                    <a:pt x="28259" y="2350"/>
                    <a:pt x="27990" y="2113"/>
                    <a:pt x="27620" y="2113"/>
                  </a:cubicBezTo>
                  <a:cubicBezTo>
                    <a:pt x="27546" y="2113"/>
                    <a:pt x="27469" y="2122"/>
                    <a:pt x="27387" y="2144"/>
                  </a:cubicBezTo>
                  <a:cubicBezTo>
                    <a:pt x="25986" y="2511"/>
                    <a:pt x="27753" y="3345"/>
                    <a:pt x="27286" y="3612"/>
                  </a:cubicBezTo>
                  <a:cubicBezTo>
                    <a:pt x="27420" y="4045"/>
                    <a:pt x="26886" y="4245"/>
                    <a:pt x="26252" y="4312"/>
                  </a:cubicBezTo>
                  <a:cubicBezTo>
                    <a:pt x="25785" y="4379"/>
                    <a:pt x="25685" y="4946"/>
                    <a:pt x="26052" y="5179"/>
                  </a:cubicBezTo>
                  <a:cubicBezTo>
                    <a:pt x="26086" y="5213"/>
                    <a:pt x="26119" y="5213"/>
                    <a:pt x="26152" y="5246"/>
                  </a:cubicBezTo>
                  <a:cubicBezTo>
                    <a:pt x="26542" y="5506"/>
                    <a:pt x="26362" y="6115"/>
                    <a:pt x="25890" y="6115"/>
                  </a:cubicBezTo>
                  <a:cubicBezTo>
                    <a:pt x="25877" y="6115"/>
                    <a:pt x="25865" y="6114"/>
                    <a:pt x="25852" y="6113"/>
                  </a:cubicBezTo>
                  <a:lnTo>
                    <a:pt x="25852" y="6113"/>
                  </a:lnTo>
                  <a:cubicBezTo>
                    <a:pt x="25885" y="6214"/>
                    <a:pt x="25852" y="6347"/>
                    <a:pt x="25885" y="6447"/>
                  </a:cubicBezTo>
                  <a:cubicBezTo>
                    <a:pt x="25751" y="6459"/>
                    <a:pt x="25612" y="6467"/>
                    <a:pt x="25472" y="6467"/>
                  </a:cubicBezTo>
                  <a:cubicBezTo>
                    <a:pt x="25230" y="6467"/>
                    <a:pt x="24984" y="6444"/>
                    <a:pt x="24751" y="6380"/>
                  </a:cubicBezTo>
                  <a:lnTo>
                    <a:pt x="24751" y="6380"/>
                  </a:lnTo>
                  <a:cubicBezTo>
                    <a:pt x="24785" y="6480"/>
                    <a:pt x="24751" y="6647"/>
                    <a:pt x="24785" y="6747"/>
                  </a:cubicBezTo>
                  <a:cubicBezTo>
                    <a:pt x="24616" y="6634"/>
                    <a:pt x="24446" y="6617"/>
                    <a:pt x="24297" y="6453"/>
                  </a:cubicBezTo>
                  <a:lnTo>
                    <a:pt x="24297" y="6453"/>
                  </a:lnTo>
                  <a:cubicBezTo>
                    <a:pt x="24297" y="6478"/>
                    <a:pt x="24280" y="6499"/>
                    <a:pt x="24251" y="6514"/>
                  </a:cubicBezTo>
                  <a:lnTo>
                    <a:pt x="23751" y="6514"/>
                  </a:lnTo>
                  <a:cubicBezTo>
                    <a:pt x="23733" y="6509"/>
                    <a:pt x="23716" y="6507"/>
                    <a:pt x="23698" y="6507"/>
                  </a:cubicBezTo>
                  <a:cubicBezTo>
                    <a:pt x="23576" y="6507"/>
                    <a:pt x="23442" y="6602"/>
                    <a:pt x="23384" y="6747"/>
                  </a:cubicBezTo>
                  <a:cubicBezTo>
                    <a:pt x="23327" y="6883"/>
                    <a:pt x="23178" y="6915"/>
                    <a:pt x="22999" y="6915"/>
                  </a:cubicBezTo>
                  <a:cubicBezTo>
                    <a:pt x="22840" y="6915"/>
                    <a:pt x="22658" y="6890"/>
                    <a:pt x="22496" y="6890"/>
                  </a:cubicBezTo>
                  <a:cubicBezTo>
                    <a:pt x="22305" y="6890"/>
                    <a:pt x="22142" y="6926"/>
                    <a:pt x="22083" y="7081"/>
                  </a:cubicBezTo>
                  <a:cubicBezTo>
                    <a:pt x="21997" y="7094"/>
                    <a:pt x="21918" y="7100"/>
                    <a:pt x="21844" y="7100"/>
                  </a:cubicBezTo>
                  <a:cubicBezTo>
                    <a:pt x="21171" y="7100"/>
                    <a:pt x="20950" y="6597"/>
                    <a:pt x="20348" y="6447"/>
                  </a:cubicBezTo>
                  <a:cubicBezTo>
                    <a:pt x="20318" y="6442"/>
                    <a:pt x="20286" y="6440"/>
                    <a:pt x="20254" y="6440"/>
                  </a:cubicBezTo>
                  <a:cubicBezTo>
                    <a:pt x="20126" y="6440"/>
                    <a:pt x="19982" y="6470"/>
                    <a:pt x="19849" y="6470"/>
                  </a:cubicBezTo>
                  <a:cubicBezTo>
                    <a:pt x="19790" y="6470"/>
                    <a:pt x="19733" y="6464"/>
                    <a:pt x="19681" y="6447"/>
                  </a:cubicBezTo>
                  <a:cubicBezTo>
                    <a:pt x="19047" y="6314"/>
                    <a:pt x="18413" y="6180"/>
                    <a:pt x="17780" y="6013"/>
                  </a:cubicBezTo>
                  <a:cubicBezTo>
                    <a:pt x="17127" y="5811"/>
                    <a:pt x="17021" y="5700"/>
                    <a:pt x="16704" y="5700"/>
                  </a:cubicBezTo>
                  <a:cubicBezTo>
                    <a:pt x="16551" y="5700"/>
                    <a:pt x="16349" y="5726"/>
                    <a:pt x="16012" y="5780"/>
                  </a:cubicBezTo>
                  <a:cubicBezTo>
                    <a:pt x="15578" y="5880"/>
                    <a:pt x="15211" y="5880"/>
                    <a:pt x="14778" y="6013"/>
                  </a:cubicBezTo>
                  <a:cubicBezTo>
                    <a:pt x="14344" y="6147"/>
                    <a:pt x="14244" y="6480"/>
                    <a:pt x="14010" y="6814"/>
                  </a:cubicBezTo>
                  <a:cubicBezTo>
                    <a:pt x="13710" y="7181"/>
                    <a:pt x="13377" y="7348"/>
                    <a:pt x="12943" y="7514"/>
                  </a:cubicBezTo>
                  <a:cubicBezTo>
                    <a:pt x="12876" y="7548"/>
                    <a:pt x="12843" y="7581"/>
                    <a:pt x="12809" y="7615"/>
                  </a:cubicBezTo>
                  <a:cubicBezTo>
                    <a:pt x="12709" y="7748"/>
                    <a:pt x="12976" y="7915"/>
                    <a:pt x="12943" y="8082"/>
                  </a:cubicBezTo>
                  <a:cubicBezTo>
                    <a:pt x="12655" y="7961"/>
                    <a:pt x="12328" y="7920"/>
                    <a:pt x="11982" y="7920"/>
                  </a:cubicBezTo>
                  <a:cubicBezTo>
                    <a:pt x="11273" y="7920"/>
                    <a:pt x="10483" y="8090"/>
                    <a:pt x="9779" y="8090"/>
                  </a:cubicBezTo>
                  <a:cubicBezTo>
                    <a:pt x="9592" y="8090"/>
                    <a:pt x="9412" y="8078"/>
                    <a:pt x="9240" y="8048"/>
                  </a:cubicBezTo>
                  <a:cubicBezTo>
                    <a:pt x="9207" y="8048"/>
                    <a:pt x="9174" y="8040"/>
                    <a:pt x="9140" y="8040"/>
                  </a:cubicBezTo>
                  <a:cubicBezTo>
                    <a:pt x="9107" y="8040"/>
                    <a:pt x="9073" y="8048"/>
                    <a:pt x="9040" y="8082"/>
                  </a:cubicBezTo>
                  <a:cubicBezTo>
                    <a:pt x="8973" y="8115"/>
                    <a:pt x="9040" y="8248"/>
                    <a:pt x="9007" y="8315"/>
                  </a:cubicBezTo>
                  <a:cubicBezTo>
                    <a:pt x="8973" y="8515"/>
                    <a:pt x="8740" y="8582"/>
                    <a:pt x="8540" y="8582"/>
                  </a:cubicBezTo>
                  <a:cubicBezTo>
                    <a:pt x="7205" y="8549"/>
                    <a:pt x="5905" y="7948"/>
                    <a:pt x="4804" y="7214"/>
                  </a:cubicBezTo>
                  <a:cubicBezTo>
                    <a:pt x="4730" y="7159"/>
                    <a:pt x="4657" y="7134"/>
                    <a:pt x="4578" y="7134"/>
                  </a:cubicBezTo>
                  <a:cubicBezTo>
                    <a:pt x="4513" y="7134"/>
                    <a:pt x="4445" y="7151"/>
                    <a:pt x="4370" y="7181"/>
                  </a:cubicBezTo>
                  <a:cubicBezTo>
                    <a:pt x="4278" y="7209"/>
                    <a:pt x="4175" y="7221"/>
                    <a:pt x="4065" y="7221"/>
                  </a:cubicBezTo>
                  <a:cubicBezTo>
                    <a:pt x="3656" y="7221"/>
                    <a:pt x="3142" y="7060"/>
                    <a:pt x="2669" y="6981"/>
                  </a:cubicBezTo>
                  <a:cubicBezTo>
                    <a:pt x="2639" y="6975"/>
                    <a:pt x="2610" y="6973"/>
                    <a:pt x="2582" y="6973"/>
                  </a:cubicBezTo>
                  <a:cubicBezTo>
                    <a:pt x="2256" y="6973"/>
                    <a:pt x="2012" y="7308"/>
                    <a:pt x="2135" y="7615"/>
                  </a:cubicBezTo>
                  <a:cubicBezTo>
                    <a:pt x="2302" y="8048"/>
                    <a:pt x="2502" y="8448"/>
                    <a:pt x="2235" y="8915"/>
                  </a:cubicBezTo>
                  <a:cubicBezTo>
                    <a:pt x="2135" y="9082"/>
                    <a:pt x="1635" y="9249"/>
                    <a:pt x="1601" y="9416"/>
                  </a:cubicBezTo>
                  <a:cubicBezTo>
                    <a:pt x="1535" y="9683"/>
                    <a:pt x="1935" y="9883"/>
                    <a:pt x="1902" y="10083"/>
                  </a:cubicBezTo>
                  <a:cubicBezTo>
                    <a:pt x="1835" y="10650"/>
                    <a:pt x="1368" y="10483"/>
                    <a:pt x="2068" y="11351"/>
                  </a:cubicBezTo>
                  <a:cubicBezTo>
                    <a:pt x="2042" y="11349"/>
                    <a:pt x="2017" y="11349"/>
                    <a:pt x="1993" y="11349"/>
                  </a:cubicBezTo>
                  <a:cubicBezTo>
                    <a:pt x="1308" y="11349"/>
                    <a:pt x="1397" y="11799"/>
                    <a:pt x="1268" y="12218"/>
                  </a:cubicBezTo>
                  <a:cubicBezTo>
                    <a:pt x="1201" y="12485"/>
                    <a:pt x="1101" y="12785"/>
                    <a:pt x="1068" y="13118"/>
                  </a:cubicBezTo>
                  <a:cubicBezTo>
                    <a:pt x="1034" y="13352"/>
                    <a:pt x="834" y="13519"/>
                    <a:pt x="634" y="13519"/>
                  </a:cubicBezTo>
                  <a:cubicBezTo>
                    <a:pt x="167" y="13585"/>
                    <a:pt x="0" y="13886"/>
                    <a:pt x="100" y="14386"/>
                  </a:cubicBezTo>
                  <a:cubicBezTo>
                    <a:pt x="200" y="15020"/>
                    <a:pt x="567" y="14853"/>
                    <a:pt x="868" y="15320"/>
                  </a:cubicBezTo>
                  <a:cubicBezTo>
                    <a:pt x="1301" y="15987"/>
                    <a:pt x="1168" y="16988"/>
                    <a:pt x="1201" y="17455"/>
                  </a:cubicBezTo>
                  <a:cubicBezTo>
                    <a:pt x="1235" y="17955"/>
                    <a:pt x="1468" y="18356"/>
                    <a:pt x="1835" y="18756"/>
                  </a:cubicBezTo>
                  <a:cubicBezTo>
                    <a:pt x="2068" y="19023"/>
                    <a:pt x="2335" y="19089"/>
                    <a:pt x="2569" y="19390"/>
                  </a:cubicBezTo>
                  <a:cubicBezTo>
                    <a:pt x="2669" y="19556"/>
                    <a:pt x="2569" y="19790"/>
                    <a:pt x="2702" y="19923"/>
                  </a:cubicBezTo>
                  <a:cubicBezTo>
                    <a:pt x="3269" y="20590"/>
                    <a:pt x="5271" y="20457"/>
                    <a:pt x="5604" y="21324"/>
                  </a:cubicBezTo>
                  <a:cubicBezTo>
                    <a:pt x="5664" y="21504"/>
                    <a:pt x="5858" y="21630"/>
                    <a:pt x="6042" y="21630"/>
                  </a:cubicBezTo>
                  <a:cubicBezTo>
                    <a:pt x="6063" y="21630"/>
                    <a:pt x="6084" y="21628"/>
                    <a:pt x="6105" y="21625"/>
                  </a:cubicBezTo>
                  <a:cubicBezTo>
                    <a:pt x="6772" y="21529"/>
                    <a:pt x="7258" y="21222"/>
                    <a:pt x="7937" y="21222"/>
                  </a:cubicBezTo>
                  <a:cubicBezTo>
                    <a:pt x="7971" y="21222"/>
                    <a:pt x="8005" y="21223"/>
                    <a:pt x="8039" y="21224"/>
                  </a:cubicBezTo>
                  <a:cubicBezTo>
                    <a:pt x="8240" y="21224"/>
                    <a:pt x="8440" y="21124"/>
                    <a:pt x="8506" y="20924"/>
                  </a:cubicBezTo>
                  <a:cubicBezTo>
                    <a:pt x="8661" y="20461"/>
                    <a:pt x="9019" y="20071"/>
                    <a:pt x="9523" y="20071"/>
                  </a:cubicBezTo>
                  <a:cubicBezTo>
                    <a:pt x="9782" y="20071"/>
                    <a:pt x="10079" y="20175"/>
                    <a:pt x="10408" y="20424"/>
                  </a:cubicBezTo>
                  <a:cubicBezTo>
                    <a:pt x="11008" y="20891"/>
                    <a:pt x="10808" y="21358"/>
                    <a:pt x="11042" y="21991"/>
                  </a:cubicBezTo>
                  <a:cubicBezTo>
                    <a:pt x="11242" y="22425"/>
                    <a:pt x="11375" y="22725"/>
                    <a:pt x="12009" y="22925"/>
                  </a:cubicBezTo>
                  <a:cubicBezTo>
                    <a:pt x="12289" y="23027"/>
                    <a:pt x="12589" y="23071"/>
                    <a:pt x="12893" y="23071"/>
                  </a:cubicBezTo>
                  <a:cubicBezTo>
                    <a:pt x="12987" y="23071"/>
                    <a:pt x="13082" y="23067"/>
                    <a:pt x="13176" y="23059"/>
                  </a:cubicBezTo>
                  <a:cubicBezTo>
                    <a:pt x="13526" y="23059"/>
                    <a:pt x="14057" y="22756"/>
                    <a:pt x="14366" y="22756"/>
                  </a:cubicBezTo>
                  <a:cubicBezTo>
                    <a:pt x="14381" y="22756"/>
                    <a:pt x="14396" y="22757"/>
                    <a:pt x="14411" y="22759"/>
                  </a:cubicBezTo>
                  <a:cubicBezTo>
                    <a:pt x="15127" y="22790"/>
                    <a:pt x="15378" y="23199"/>
                    <a:pt x="16222" y="23199"/>
                  </a:cubicBezTo>
                  <a:cubicBezTo>
                    <a:pt x="16282" y="23199"/>
                    <a:pt x="16345" y="23197"/>
                    <a:pt x="16412" y="23192"/>
                  </a:cubicBezTo>
                  <a:cubicBezTo>
                    <a:pt x="16825" y="23192"/>
                    <a:pt x="18332" y="22697"/>
                    <a:pt x="19022" y="22697"/>
                  </a:cubicBezTo>
                  <a:cubicBezTo>
                    <a:pt x="19113" y="22697"/>
                    <a:pt x="19189" y="22706"/>
                    <a:pt x="19247" y="22725"/>
                  </a:cubicBezTo>
                  <a:cubicBezTo>
                    <a:pt x="19915" y="22959"/>
                    <a:pt x="19748" y="23493"/>
                    <a:pt x="20181" y="23826"/>
                  </a:cubicBezTo>
                  <a:cubicBezTo>
                    <a:pt x="20507" y="24132"/>
                    <a:pt x="20796" y="24201"/>
                    <a:pt x="21100" y="24201"/>
                  </a:cubicBezTo>
                  <a:cubicBezTo>
                    <a:pt x="21294" y="24201"/>
                    <a:pt x="21495" y="24173"/>
                    <a:pt x="21716" y="24160"/>
                  </a:cubicBezTo>
                  <a:cubicBezTo>
                    <a:pt x="21758" y="24157"/>
                    <a:pt x="21801" y="24155"/>
                    <a:pt x="21844" y="24155"/>
                  </a:cubicBezTo>
                  <a:cubicBezTo>
                    <a:pt x="22306" y="24155"/>
                    <a:pt x="22787" y="24316"/>
                    <a:pt x="23184" y="24560"/>
                  </a:cubicBezTo>
                  <a:cubicBezTo>
                    <a:pt x="23751" y="24894"/>
                    <a:pt x="24651" y="25127"/>
                    <a:pt x="25218" y="25661"/>
                  </a:cubicBezTo>
                  <a:cubicBezTo>
                    <a:pt x="25283" y="25725"/>
                    <a:pt x="25389" y="25762"/>
                    <a:pt x="25492" y="25762"/>
                  </a:cubicBezTo>
                  <a:cubicBezTo>
                    <a:pt x="25549" y="25762"/>
                    <a:pt x="25605" y="25751"/>
                    <a:pt x="25652" y="25727"/>
                  </a:cubicBezTo>
                  <a:cubicBezTo>
                    <a:pt x="26088" y="25590"/>
                    <a:pt x="26793" y="25341"/>
                    <a:pt x="27343" y="25341"/>
                  </a:cubicBezTo>
                  <a:cubicBezTo>
                    <a:pt x="27591" y="25341"/>
                    <a:pt x="27808" y="25392"/>
                    <a:pt x="27954" y="25527"/>
                  </a:cubicBezTo>
                  <a:cubicBezTo>
                    <a:pt x="28042" y="25615"/>
                    <a:pt x="28148" y="25657"/>
                    <a:pt x="28254" y="25657"/>
                  </a:cubicBezTo>
                  <a:cubicBezTo>
                    <a:pt x="28348" y="25657"/>
                    <a:pt x="28442" y="25624"/>
                    <a:pt x="28521" y="25561"/>
                  </a:cubicBezTo>
                  <a:cubicBezTo>
                    <a:pt x="29055" y="25266"/>
                    <a:pt x="29671" y="25093"/>
                    <a:pt x="30278" y="25093"/>
                  </a:cubicBezTo>
                  <a:cubicBezTo>
                    <a:pt x="30770" y="25093"/>
                    <a:pt x="31257" y="25207"/>
                    <a:pt x="31690" y="25461"/>
                  </a:cubicBezTo>
                  <a:cubicBezTo>
                    <a:pt x="31856" y="25127"/>
                    <a:pt x="32190" y="24894"/>
                    <a:pt x="32557" y="24860"/>
                  </a:cubicBezTo>
                  <a:cubicBezTo>
                    <a:pt x="32585" y="24859"/>
                    <a:pt x="32612" y="24858"/>
                    <a:pt x="32639" y="24858"/>
                  </a:cubicBezTo>
                  <a:cubicBezTo>
                    <a:pt x="32983" y="24858"/>
                    <a:pt x="33303" y="24976"/>
                    <a:pt x="33623" y="24976"/>
                  </a:cubicBezTo>
                  <a:cubicBezTo>
                    <a:pt x="33800" y="24976"/>
                    <a:pt x="33977" y="24940"/>
                    <a:pt x="34158" y="24827"/>
                  </a:cubicBezTo>
                  <a:cubicBezTo>
                    <a:pt x="34558" y="24560"/>
                    <a:pt x="34825" y="24260"/>
                    <a:pt x="34725" y="23593"/>
                  </a:cubicBezTo>
                  <a:cubicBezTo>
                    <a:pt x="34658" y="23026"/>
                    <a:pt x="32790" y="20557"/>
                    <a:pt x="33591" y="20290"/>
                  </a:cubicBezTo>
                  <a:cubicBezTo>
                    <a:pt x="33791" y="20190"/>
                    <a:pt x="33958" y="20023"/>
                    <a:pt x="33925" y="19823"/>
                  </a:cubicBezTo>
                  <a:cubicBezTo>
                    <a:pt x="33858" y="19423"/>
                    <a:pt x="33758" y="18956"/>
                    <a:pt x="33958" y="18689"/>
                  </a:cubicBezTo>
                  <a:cubicBezTo>
                    <a:pt x="34189" y="18342"/>
                    <a:pt x="34920" y="17996"/>
                    <a:pt x="35502" y="17996"/>
                  </a:cubicBezTo>
                  <a:cubicBezTo>
                    <a:pt x="35592" y="17996"/>
                    <a:pt x="35679" y="18004"/>
                    <a:pt x="35759" y="18022"/>
                  </a:cubicBezTo>
                  <a:cubicBezTo>
                    <a:pt x="36727" y="18222"/>
                    <a:pt x="36393" y="18856"/>
                    <a:pt x="36660" y="19423"/>
                  </a:cubicBezTo>
                  <a:cubicBezTo>
                    <a:pt x="36893" y="19957"/>
                    <a:pt x="37127" y="20023"/>
                    <a:pt x="37661" y="20290"/>
                  </a:cubicBezTo>
                  <a:cubicBezTo>
                    <a:pt x="38161" y="20557"/>
                    <a:pt x="38828" y="20791"/>
                    <a:pt x="39328" y="20991"/>
                  </a:cubicBezTo>
                  <a:cubicBezTo>
                    <a:pt x="39762" y="21158"/>
                    <a:pt x="40529" y="21591"/>
                    <a:pt x="40930" y="21691"/>
                  </a:cubicBezTo>
                  <a:cubicBezTo>
                    <a:pt x="41098" y="21731"/>
                    <a:pt x="41271" y="21749"/>
                    <a:pt x="41446" y="21749"/>
                  </a:cubicBezTo>
                  <a:cubicBezTo>
                    <a:pt x="42447" y="21749"/>
                    <a:pt x="43533" y="21175"/>
                    <a:pt x="44499" y="20891"/>
                  </a:cubicBezTo>
                  <a:cubicBezTo>
                    <a:pt x="44766" y="20791"/>
                    <a:pt x="44932" y="20457"/>
                    <a:pt x="44766" y="20190"/>
                  </a:cubicBezTo>
                  <a:cubicBezTo>
                    <a:pt x="43835" y="18554"/>
                    <a:pt x="40836" y="15003"/>
                    <a:pt x="43906" y="15003"/>
                  </a:cubicBezTo>
                  <a:cubicBezTo>
                    <a:pt x="44027" y="15003"/>
                    <a:pt x="44158" y="15008"/>
                    <a:pt x="44299" y="15020"/>
                  </a:cubicBezTo>
                  <a:cubicBezTo>
                    <a:pt x="44332" y="15020"/>
                    <a:pt x="44399" y="15053"/>
                    <a:pt x="44432" y="15053"/>
                  </a:cubicBezTo>
                  <a:cubicBezTo>
                    <a:pt x="44739" y="15165"/>
                    <a:pt x="46141" y="15649"/>
                    <a:pt x="46008" y="15649"/>
                  </a:cubicBezTo>
                  <a:cubicBezTo>
                    <a:pt x="45982" y="15649"/>
                    <a:pt x="45897" y="15631"/>
                    <a:pt x="45733" y="15587"/>
                  </a:cubicBezTo>
                  <a:lnTo>
                    <a:pt x="45733" y="15587"/>
                  </a:lnTo>
                  <a:cubicBezTo>
                    <a:pt x="46567" y="15820"/>
                    <a:pt x="47201" y="15820"/>
                    <a:pt x="47968" y="15920"/>
                  </a:cubicBezTo>
                  <a:cubicBezTo>
                    <a:pt x="48635" y="16054"/>
                    <a:pt x="49135" y="16321"/>
                    <a:pt x="49736" y="16488"/>
                  </a:cubicBezTo>
                  <a:cubicBezTo>
                    <a:pt x="49910" y="16525"/>
                    <a:pt x="50094" y="16538"/>
                    <a:pt x="50283" y="16538"/>
                  </a:cubicBezTo>
                  <a:cubicBezTo>
                    <a:pt x="50706" y="16538"/>
                    <a:pt x="51154" y="16473"/>
                    <a:pt x="51578" y="16473"/>
                  </a:cubicBezTo>
                  <a:cubicBezTo>
                    <a:pt x="51977" y="16473"/>
                    <a:pt x="52355" y="16531"/>
                    <a:pt x="52671" y="16754"/>
                  </a:cubicBezTo>
                  <a:cubicBezTo>
                    <a:pt x="52756" y="16818"/>
                    <a:pt x="52840" y="16841"/>
                    <a:pt x="52934" y="16841"/>
                  </a:cubicBezTo>
                  <a:cubicBezTo>
                    <a:pt x="52987" y="16841"/>
                    <a:pt x="53044" y="16833"/>
                    <a:pt x="53105" y="16821"/>
                  </a:cubicBezTo>
                  <a:cubicBezTo>
                    <a:pt x="54673" y="16287"/>
                    <a:pt x="55874" y="16421"/>
                    <a:pt x="55874" y="14686"/>
                  </a:cubicBezTo>
                  <a:cubicBezTo>
                    <a:pt x="55874" y="14052"/>
                    <a:pt x="55640" y="13519"/>
                    <a:pt x="55173" y="12985"/>
                  </a:cubicBezTo>
                  <a:cubicBezTo>
                    <a:pt x="54539" y="12218"/>
                    <a:pt x="53639" y="11684"/>
                    <a:pt x="52971" y="10984"/>
                  </a:cubicBezTo>
                  <a:cubicBezTo>
                    <a:pt x="52471" y="10417"/>
                    <a:pt x="52471" y="10183"/>
                    <a:pt x="52738" y="9916"/>
                  </a:cubicBezTo>
                  <a:cubicBezTo>
                    <a:pt x="52905" y="9716"/>
                    <a:pt x="52871" y="9416"/>
                    <a:pt x="52705" y="9249"/>
                  </a:cubicBezTo>
                  <a:cubicBezTo>
                    <a:pt x="52371" y="8949"/>
                    <a:pt x="52171" y="8549"/>
                    <a:pt x="51837" y="8282"/>
                  </a:cubicBezTo>
                  <a:cubicBezTo>
                    <a:pt x="51337" y="7815"/>
                    <a:pt x="51237" y="7781"/>
                    <a:pt x="50970" y="7248"/>
                  </a:cubicBezTo>
                  <a:cubicBezTo>
                    <a:pt x="50636" y="6514"/>
                    <a:pt x="50003" y="5747"/>
                    <a:pt x="49836" y="4879"/>
                  </a:cubicBezTo>
                  <a:cubicBezTo>
                    <a:pt x="49769" y="4512"/>
                    <a:pt x="49502" y="3778"/>
                    <a:pt x="49702" y="3445"/>
                  </a:cubicBezTo>
                  <a:cubicBezTo>
                    <a:pt x="49903" y="3111"/>
                    <a:pt x="50636" y="3011"/>
                    <a:pt x="50903" y="2744"/>
                  </a:cubicBezTo>
                  <a:cubicBezTo>
                    <a:pt x="51370" y="2177"/>
                    <a:pt x="51070" y="1210"/>
                    <a:pt x="50870" y="409"/>
                  </a:cubicBezTo>
                  <a:cubicBezTo>
                    <a:pt x="50842" y="182"/>
                    <a:pt x="50644" y="28"/>
                    <a:pt x="50422" y="28"/>
                  </a:cubicBezTo>
                  <a:cubicBezTo>
                    <a:pt x="50383" y="28"/>
                    <a:pt x="50343" y="32"/>
                    <a:pt x="50303" y="42"/>
                  </a:cubicBezTo>
                  <a:cubicBezTo>
                    <a:pt x="49636" y="243"/>
                    <a:pt x="48969" y="810"/>
                    <a:pt x="48468" y="1110"/>
                  </a:cubicBezTo>
                  <a:cubicBezTo>
                    <a:pt x="48035" y="1343"/>
                    <a:pt x="47434" y="1477"/>
                    <a:pt x="47034" y="1510"/>
                  </a:cubicBezTo>
                  <a:cubicBezTo>
                    <a:pt x="46967" y="1510"/>
                    <a:pt x="46900" y="1543"/>
                    <a:pt x="46834" y="1577"/>
                  </a:cubicBezTo>
                  <a:cubicBezTo>
                    <a:pt x="46605" y="1702"/>
                    <a:pt x="46233" y="1866"/>
                    <a:pt x="45928" y="1866"/>
                  </a:cubicBezTo>
                  <a:cubicBezTo>
                    <a:pt x="45745" y="1866"/>
                    <a:pt x="45587" y="1806"/>
                    <a:pt x="45499" y="1644"/>
                  </a:cubicBezTo>
                  <a:cubicBezTo>
                    <a:pt x="45440" y="1494"/>
                    <a:pt x="45273" y="1372"/>
                    <a:pt x="45095" y="1372"/>
                  </a:cubicBezTo>
                  <a:cubicBezTo>
                    <a:pt x="45074" y="1372"/>
                    <a:pt x="45053" y="1373"/>
                    <a:pt x="45032" y="1377"/>
                  </a:cubicBezTo>
                  <a:cubicBezTo>
                    <a:pt x="44635" y="1408"/>
                    <a:pt x="44124" y="1486"/>
                    <a:pt x="43673" y="1486"/>
                  </a:cubicBezTo>
                  <a:cubicBezTo>
                    <a:pt x="43177" y="1486"/>
                    <a:pt x="42753" y="1392"/>
                    <a:pt x="42631" y="1043"/>
                  </a:cubicBezTo>
                  <a:cubicBezTo>
                    <a:pt x="42571" y="894"/>
                    <a:pt x="42404" y="771"/>
                    <a:pt x="42226" y="771"/>
                  </a:cubicBezTo>
                  <a:cubicBezTo>
                    <a:pt x="42206" y="771"/>
                    <a:pt x="42185" y="773"/>
                    <a:pt x="42164" y="776"/>
                  </a:cubicBezTo>
                  <a:cubicBezTo>
                    <a:pt x="41924" y="776"/>
                    <a:pt x="41705" y="819"/>
                    <a:pt x="41473" y="819"/>
                  </a:cubicBezTo>
                  <a:cubicBezTo>
                    <a:pt x="41415" y="819"/>
                    <a:pt x="41357" y="816"/>
                    <a:pt x="41296" y="810"/>
                  </a:cubicBezTo>
                  <a:cubicBezTo>
                    <a:pt x="41096" y="810"/>
                    <a:pt x="40396" y="543"/>
                    <a:pt x="40262" y="543"/>
                  </a:cubicBezTo>
                  <a:cubicBezTo>
                    <a:pt x="39899" y="543"/>
                    <a:pt x="39416" y="610"/>
                    <a:pt x="38944" y="610"/>
                  </a:cubicBezTo>
                  <a:cubicBezTo>
                    <a:pt x="38420" y="610"/>
                    <a:pt x="37910" y="527"/>
                    <a:pt x="37594" y="176"/>
                  </a:cubicBezTo>
                  <a:cubicBezTo>
                    <a:pt x="37511" y="65"/>
                    <a:pt x="37382" y="1"/>
                    <a:pt x="37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100"/>
            <p:cNvSpPr/>
            <p:nvPr/>
          </p:nvSpPr>
          <p:spPr>
            <a:xfrm rot="5400000">
              <a:off x="4023327" y="2445016"/>
              <a:ext cx="1215441" cy="453172"/>
            </a:xfrm>
            <a:custGeom>
              <a:avLst/>
              <a:gdLst/>
              <a:ahLst/>
              <a:cxnLst/>
              <a:rect l="l" t="t" r="r" b="b"/>
              <a:pathLst>
                <a:path w="39110" h="14582" extrusionOk="0">
                  <a:moveTo>
                    <a:pt x="37732" y="0"/>
                  </a:moveTo>
                  <a:cubicBezTo>
                    <a:pt x="37714" y="0"/>
                    <a:pt x="37695" y="1"/>
                    <a:pt x="37677" y="1"/>
                  </a:cubicBezTo>
                  <a:cubicBezTo>
                    <a:pt x="36976" y="68"/>
                    <a:pt x="36243" y="68"/>
                    <a:pt x="35942" y="135"/>
                  </a:cubicBezTo>
                  <a:cubicBezTo>
                    <a:pt x="35575" y="235"/>
                    <a:pt x="35409" y="468"/>
                    <a:pt x="35108" y="502"/>
                  </a:cubicBezTo>
                  <a:cubicBezTo>
                    <a:pt x="35036" y="516"/>
                    <a:pt x="34958" y="521"/>
                    <a:pt x="34877" y="521"/>
                  </a:cubicBezTo>
                  <a:cubicBezTo>
                    <a:pt x="34697" y="521"/>
                    <a:pt x="34499" y="496"/>
                    <a:pt x="34301" y="496"/>
                  </a:cubicBezTo>
                  <a:cubicBezTo>
                    <a:pt x="34180" y="496"/>
                    <a:pt x="34059" y="506"/>
                    <a:pt x="33941" y="535"/>
                  </a:cubicBezTo>
                  <a:cubicBezTo>
                    <a:pt x="33541" y="635"/>
                    <a:pt x="33307" y="835"/>
                    <a:pt x="32940" y="935"/>
                  </a:cubicBezTo>
                  <a:cubicBezTo>
                    <a:pt x="32740" y="1002"/>
                    <a:pt x="32540" y="1002"/>
                    <a:pt x="32340" y="1002"/>
                  </a:cubicBezTo>
                  <a:cubicBezTo>
                    <a:pt x="31906" y="1002"/>
                    <a:pt x="31539" y="1236"/>
                    <a:pt x="31272" y="1603"/>
                  </a:cubicBezTo>
                  <a:cubicBezTo>
                    <a:pt x="30605" y="2570"/>
                    <a:pt x="26769" y="2070"/>
                    <a:pt x="25735" y="2537"/>
                  </a:cubicBezTo>
                  <a:cubicBezTo>
                    <a:pt x="24987" y="2867"/>
                    <a:pt x="24689" y="2979"/>
                    <a:pt x="24247" y="2979"/>
                  </a:cubicBezTo>
                  <a:cubicBezTo>
                    <a:pt x="24019" y="2979"/>
                    <a:pt x="23753" y="2949"/>
                    <a:pt x="23367" y="2904"/>
                  </a:cubicBezTo>
                  <a:cubicBezTo>
                    <a:pt x="23223" y="2889"/>
                    <a:pt x="23094" y="2881"/>
                    <a:pt x="22978" y="2881"/>
                  </a:cubicBezTo>
                  <a:cubicBezTo>
                    <a:pt x="22310" y="2881"/>
                    <a:pt x="22028" y="3126"/>
                    <a:pt x="21432" y="3637"/>
                  </a:cubicBezTo>
                  <a:cubicBezTo>
                    <a:pt x="21022" y="3974"/>
                    <a:pt x="20734" y="4041"/>
                    <a:pt x="20456" y="4041"/>
                  </a:cubicBezTo>
                  <a:cubicBezTo>
                    <a:pt x="20272" y="4041"/>
                    <a:pt x="20093" y="4012"/>
                    <a:pt x="19886" y="4012"/>
                  </a:cubicBezTo>
                  <a:cubicBezTo>
                    <a:pt x="19690" y="4012"/>
                    <a:pt x="19470" y="4038"/>
                    <a:pt x="19197" y="4138"/>
                  </a:cubicBezTo>
                  <a:cubicBezTo>
                    <a:pt x="18497" y="4405"/>
                    <a:pt x="18563" y="5105"/>
                    <a:pt x="17729" y="5205"/>
                  </a:cubicBezTo>
                  <a:cubicBezTo>
                    <a:pt x="17669" y="5216"/>
                    <a:pt x="17610" y="5221"/>
                    <a:pt x="17553" y="5221"/>
                  </a:cubicBezTo>
                  <a:cubicBezTo>
                    <a:pt x="16917" y="5221"/>
                    <a:pt x="16474" y="4586"/>
                    <a:pt x="15861" y="4371"/>
                  </a:cubicBezTo>
                  <a:cubicBezTo>
                    <a:pt x="15581" y="4274"/>
                    <a:pt x="15377" y="4233"/>
                    <a:pt x="15200" y="4233"/>
                  </a:cubicBezTo>
                  <a:cubicBezTo>
                    <a:pt x="14831" y="4233"/>
                    <a:pt x="14580" y="4413"/>
                    <a:pt x="13993" y="4638"/>
                  </a:cubicBezTo>
                  <a:cubicBezTo>
                    <a:pt x="13159" y="4972"/>
                    <a:pt x="12492" y="5505"/>
                    <a:pt x="11592" y="5605"/>
                  </a:cubicBezTo>
                  <a:cubicBezTo>
                    <a:pt x="11401" y="5626"/>
                    <a:pt x="11209" y="5632"/>
                    <a:pt x="11017" y="5632"/>
                  </a:cubicBezTo>
                  <a:cubicBezTo>
                    <a:pt x="10677" y="5632"/>
                    <a:pt x="10338" y="5612"/>
                    <a:pt x="10007" y="5612"/>
                  </a:cubicBezTo>
                  <a:cubicBezTo>
                    <a:pt x="9607" y="5612"/>
                    <a:pt x="9219" y="5642"/>
                    <a:pt x="8856" y="5772"/>
                  </a:cubicBezTo>
                  <a:cubicBezTo>
                    <a:pt x="8089" y="6072"/>
                    <a:pt x="7455" y="6673"/>
                    <a:pt x="6788" y="7307"/>
                  </a:cubicBezTo>
                  <a:cubicBezTo>
                    <a:pt x="6088" y="7974"/>
                    <a:pt x="5921" y="8207"/>
                    <a:pt x="4920" y="8274"/>
                  </a:cubicBezTo>
                  <a:cubicBezTo>
                    <a:pt x="3619" y="8341"/>
                    <a:pt x="3486" y="8307"/>
                    <a:pt x="2619" y="9475"/>
                  </a:cubicBezTo>
                  <a:cubicBezTo>
                    <a:pt x="2218" y="10009"/>
                    <a:pt x="2185" y="11043"/>
                    <a:pt x="1785" y="11510"/>
                  </a:cubicBezTo>
                  <a:cubicBezTo>
                    <a:pt x="1384" y="11943"/>
                    <a:pt x="817" y="11676"/>
                    <a:pt x="450" y="12177"/>
                  </a:cubicBezTo>
                  <a:cubicBezTo>
                    <a:pt x="0" y="12811"/>
                    <a:pt x="717" y="12961"/>
                    <a:pt x="1610" y="12961"/>
                  </a:cubicBezTo>
                  <a:cubicBezTo>
                    <a:pt x="2413" y="12961"/>
                    <a:pt x="3358" y="12839"/>
                    <a:pt x="3721" y="12839"/>
                  </a:cubicBezTo>
                  <a:cubicBezTo>
                    <a:pt x="3761" y="12839"/>
                    <a:pt x="3794" y="12841"/>
                    <a:pt x="3819" y="12844"/>
                  </a:cubicBezTo>
                  <a:cubicBezTo>
                    <a:pt x="5254" y="12977"/>
                    <a:pt x="6255" y="13645"/>
                    <a:pt x="7589" y="14212"/>
                  </a:cubicBezTo>
                  <a:cubicBezTo>
                    <a:pt x="7995" y="14388"/>
                    <a:pt x="8504" y="14509"/>
                    <a:pt x="8997" y="14509"/>
                  </a:cubicBezTo>
                  <a:cubicBezTo>
                    <a:pt x="9436" y="14509"/>
                    <a:pt x="9861" y="14414"/>
                    <a:pt x="10191" y="14178"/>
                  </a:cubicBezTo>
                  <a:cubicBezTo>
                    <a:pt x="10400" y="14021"/>
                    <a:pt x="10651" y="13967"/>
                    <a:pt x="10910" y="13967"/>
                  </a:cubicBezTo>
                  <a:cubicBezTo>
                    <a:pt x="10981" y="13967"/>
                    <a:pt x="11053" y="13971"/>
                    <a:pt x="11125" y="13978"/>
                  </a:cubicBezTo>
                  <a:cubicBezTo>
                    <a:pt x="11248" y="14004"/>
                    <a:pt x="11375" y="14014"/>
                    <a:pt x="11504" y="14014"/>
                  </a:cubicBezTo>
                  <a:cubicBezTo>
                    <a:pt x="11862" y="14014"/>
                    <a:pt x="12236" y="13940"/>
                    <a:pt x="12590" y="13940"/>
                  </a:cubicBezTo>
                  <a:cubicBezTo>
                    <a:pt x="12764" y="13940"/>
                    <a:pt x="12933" y="13958"/>
                    <a:pt x="13093" y="14011"/>
                  </a:cubicBezTo>
                  <a:cubicBezTo>
                    <a:pt x="13426" y="14112"/>
                    <a:pt x="13560" y="14512"/>
                    <a:pt x="13960" y="14579"/>
                  </a:cubicBezTo>
                  <a:cubicBezTo>
                    <a:pt x="13978" y="14581"/>
                    <a:pt x="13995" y="14582"/>
                    <a:pt x="14012" y="14582"/>
                  </a:cubicBezTo>
                  <a:cubicBezTo>
                    <a:pt x="14249" y="14582"/>
                    <a:pt x="14409" y="14378"/>
                    <a:pt x="14627" y="14378"/>
                  </a:cubicBezTo>
                  <a:cubicBezTo>
                    <a:pt x="14794" y="14378"/>
                    <a:pt x="15228" y="14278"/>
                    <a:pt x="15361" y="14278"/>
                  </a:cubicBezTo>
                  <a:cubicBezTo>
                    <a:pt x="15367" y="14275"/>
                    <a:pt x="15376" y="14274"/>
                    <a:pt x="15386" y="14274"/>
                  </a:cubicBezTo>
                  <a:cubicBezTo>
                    <a:pt x="15477" y="14274"/>
                    <a:pt x="15718" y="14383"/>
                    <a:pt x="15853" y="14383"/>
                  </a:cubicBezTo>
                  <a:cubicBezTo>
                    <a:pt x="15869" y="14383"/>
                    <a:pt x="15883" y="14381"/>
                    <a:pt x="15895" y="14378"/>
                  </a:cubicBezTo>
                  <a:cubicBezTo>
                    <a:pt x="16428" y="14378"/>
                    <a:pt x="16929" y="14112"/>
                    <a:pt x="17496" y="14112"/>
                  </a:cubicBezTo>
                  <a:cubicBezTo>
                    <a:pt x="17911" y="14112"/>
                    <a:pt x="18273" y="14217"/>
                    <a:pt x="18677" y="14217"/>
                  </a:cubicBezTo>
                  <a:cubicBezTo>
                    <a:pt x="18727" y="14217"/>
                    <a:pt x="18778" y="14215"/>
                    <a:pt x="18830" y="14212"/>
                  </a:cubicBezTo>
                  <a:cubicBezTo>
                    <a:pt x="19764" y="14145"/>
                    <a:pt x="20198" y="13544"/>
                    <a:pt x="20932" y="13244"/>
                  </a:cubicBezTo>
                  <a:cubicBezTo>
                    <a:pt x="21332" y="13077"/>
                    <a:pt x="22166" y="12877"/>
                    <a:pt x="22600" y="12811"/>
                  </a:cubicBezTo>
                  <a:cubicBezTo>
                    <a:pt x="22718" y="12787"/>
                    <a:pt x="22831" y="12778"/>
                    <a:pt x="22942" y="12778"/>
                  </a:cubicBezTo>
                  <a:cubicBezTo>
                    <a:pt x="23256" y="12778"/>
                    <a:pt x="23558" y="12848"/>
                    <a:pt x="23937" y="12848"/>
                  </a:cubicBezTo>
                  <a:cubicBezTo>
                    <a:pt x="23990" y="12848"/>
                    <a:pt x="24044" y="12847"/>
                    <a:pt x="24101" y="12844"/>
                  </a:cubicBezTo>
                  <a:cubicBezTo>
                    <a:pt x="24634" y="12844"/>
                    <a:pt x="24801" y="12677"/>
                    <a:pt x="25301" y="12410"/>
                  </a:cubicBezTo>
                  <a:cubicBezTo>
                    <a:pt x="25635" y="12210"/>
                    <a:pt x="26002" y="12077"/>
                    <a:pt x="26336" y="11877"/>
                  </a:cubicBezTo>
                  <a:cubicBezTo>
                    <a:pt x="27203" y="11376"/>
                    <a:pt x="27970" y="10976"/>
                    <a:pt x="28704" y="10476"/>
                  </a:cubicBezTo>
                  <a:cubicBezTo>
                    <a:pt x="28971" y="10275"/>
                    <a:pt x="29338" y="9975"/>
                    <a:pt x="29571" y="9608"/>
                  </a:cubicBezTo>
                  <a:cubicBezTo>
                    <a:pt x="29738" y="9341"/>
                    <a:pt x="29938" y="9108"/>
                    <a:pt x="30205" y="9008"/>
                  </a:cubicBezTo>
                  <a:cubicBezTo>
                    <a:pt x="30305" y="8975"/>
                    <a:pt x="30405" y="8908"/>
                    <a:pt x="30472" y="8841"/>
                  </a:cubicBezTo>
                  <a:cubicBezTo>
                    <a:pt x="30705" y="8641"/>
                    <a:pt x="31006" y="8474"/>
                    <a:pt x="31306" y="8474"/>
                  </a:cubicBezTo>
                  <a:cubicBezTo>
                    <a:pt x="31873" y="8441"/>
                    <a:pt x="32473" y="8374"/>
                    <a:pt x="32907" y="8174"/>
                  </a:cubicBezTo>
                  <a:cubicBezTo>
                    <a:pt x="33341" y="8007"/>
                    <a:pt x="33607" y="7640"/>
                    <a:pt x="34008" y="7407"/>
                  </a:cubicBezTo>
                  <a:cubicBezTo>
                    <a:pt x="34031" y="7395"/>
                    <a:pt x="34059" y="7390"/>
                    <a:pt x="34089" y="7390"/>
                  </a:cubicBezTo>
                  <a:cubicBezTo>
                    <a:pt x="34189" y="7390"/>
                    <a:pt x="34318" y="7440"/>
                    <a:pt x="34424" y="7440"/>
                  </a:cubicBezTo>
                  <a:cubicBezTo>
                    <a:pt x="34469" y="7440"/>
                    <a:pt x="34509" y="7431"/>
                    <a:pt x="34541" y="7407"/>
                  </a:cubicBezTo>
                  <a:cubicBezTo>
                    <a:pt x="34675" y="7307"/>
                    <a:pt x="34808" y="7173"/>
                    <a:pt x="34908" y="7040"/>
                  </a:cubicBezTo>
                  <a:cubicBezTo>
                    <a:pt x="35042" y="6773"/>
                    <a:pt x="35309" y="6606"/>
                    <a:pt x="35575" y="6506"/>
                  </a:cubicBezTo>
                  <a:cubicBezTo>
                    <a:pt x="36109" y="6373"/>
                    <a:pt x="36543" y="5939"/>
                    <a:pt x="36843" y="5505"/>
                  </a:cubicBezTo>
                  <a:cubicBezTo>
                    <a:pt x="37177" y="5005"/>
                    <a:pt x="37310" y="4605"/>
                    <a:pt x="37343" y="4071"/>
                  </a:cubicBezTo>
                  <a:cubicBezTo>
                    <a:pt x="37410" y="3637"/>
                    <a:pt x="37677" y="3270"/>
                    <a:pt x="38077" y="3070"/>
                  </a:cubicBezTo>
                  <a:cubicBezTo>
                    <a:pt x="38644" y="2803"/>
                    <a:pt x="38978" y="2136"/>
                    <a:pt x="39011" y="1469"/>
                  </a:cubicBezTo>
                  <a:cubicBezTo>
                    <a:pt x="39109" y="687"/>
                    <a:pt x="38506" y="0"/>
                    <a:pt x="37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100"/>
            <p:cNvSpPr/>
            <p:nvPr/>
          </p:nvSpPr>
          <p:spPr>
            <a:xfrm rot="5400000">
              <a:off x="4132890" y="2557625"/>
              <a:ext cx="1023227" cy="345644"/>
            </a:xfrm>
            <a:custGeom>
              <a:avLst/>
              <a:gdLst/>
              <a:ahLst/>
              <a:cxnLst/>
              <a:rect l="l" t="t" r="r" b="b"/>
              <a:pathLst>
                <a:path w="32925" h="11122" extrusionOk="0">
                  <a:moveTo>
                    <a:pt x="27657" y="403"/>
                  </a:moveTo>
                  <a:cubicBezTo>
                    <a:pt x="27645" y="403"/>
                    <a:pt x="27632" y="404"/>
                    <a:pt x="27621" y="406"/>
                  </a:cubicBezTo>
                  <a:cubicBezTo>
                    <a:pt x="27642" y="405"/>
                    <a:pt x="27662" y="405"/>
                    <a:pt x="27683" y="404"/>
                  </a:cubicBezTo>
                  <a:lnTo>
                    <a:pt x="27683" y="404"/>
                  </a:lnTo>
                  <a:cubicBezTo>
                    <a:pt x="27674" y="403"/>
                    <a:pt x="27666" y="403"/>
                    <a:pt x="27657" y="403"/>
                  </a:cubicBezTo>
                  <a:close/>
                  <a:moveTo>
                    <a:pt x="32774" y="0"/>
                  </a:moveTo>
                  <a:cubicBezTo>
                    <a:pt x="32724" y="0"/>
                    <a:pt x="32663" y="19"/>
                    <a:pt x="32624" y="39"/>
                  </a:cubicBezTo>
                  <a:cubicBezTo>
                    <a:pt x="32257" y="239"/>
                    <a:pt x="31857" y="272"/>
                    <a:pt x="31423" y="306"/>
                  </a:cubicBezTo>
                  <a:cubicBezTo>
                    <a:pt x="30177" y="371"/>
                    <a:pt x="28930" y="372"/>
                    <a:pt x="27683" y="404"/>
                  </a:cubicBezTo>
                  <a:lnTo>
                    <a:pt x="27683" y="404"/>
                  </a:lnTo>
                  <a:cubicBezTo>
                    <a:pt x="27885" y="423"/>
                    <a:pt x="28171" y="646"/>
                    <a:pt x="28321" y="706"/>
                  </a:cubicBezTo>
                  <a:cubicBezTo>
                    <a:pt x="28588" y="773"/>
                    <a:pt x="28855" y="873"/>
                    <a:pt x="29155" y="906"/>
                  </a:cubicBezTo>
                  <a:cubicBezTo>
                    <a:pt x="29533" y="995"/>
                    <a:pt x="29911" y="1039"/>
                    <a:pt x="30299" y="1039"/>
                  </a:cubicBezTo>
                  <a:cubicBezTo>
                    <a:pt x="30493" y="1039"/>
                    <a:pt x="30690" y="1028"/>
                    <a:pt x="30890" y="1006"/>
                  </a:cubicBezTo>
                  <a:lnTo>
                    <a:pt x="30890" y="1006"/>
                  </a:lnTo>
                  <a:cubicBezTo>
                    <a:pt x="29822" y="1340"/>
                    <a:pt x="28655" y="1506"/>
                    <a:pt x="27554" y="1740"/>
                  </a:cubicBezTo>
                  <a:cubicBezTo>
                    <a:pt x="25533" y="2149"/>
                    <a:pt x="23474" y="2519"/>
                    <a:pt x="21420" y="2519"/>
                  </a:cubicBezTo>
                  <a:cubicBezTo>
                    <a:pt x="20795" y="2519"/>
                    <a:pt x="20171" y="2485"/>
                    <a:pt x="19548" y="2407"/>
                  </a:cubicBezTo>
                  <a:cubicBezTo>
                    <a:pt x="19388" y="2371"/>
                    <a:pt x="19180" y="2336"/>
                    <a:pt x="18975" y="2336"/>
                  </a:cubicBezTo>
                  <a:cubicBezTo>
                    <a:pt x="18796" y="2336"/>
                    <a:pt x="18621" y="2363"/>
                    <a:pt x="18481" y="2440"/>
                  </a:cubicBezTo>
                  <a:cubicBezTo>
                    <a:pt x="18081" y="2707"/>
                    <a:pt x="18614" y="2874"/>
                    <a:pt x="18881" y="2941"/>
                  </a:cubicBezTo>
                  <a:cubicBezTo>
                    <a:pt x="19248" y="3008"/>
                    <a:pt x="19582" y="3008"/>
                    <a:pt x="19915" y="3074"/>
                  </a:cubicBezTo>
                  <a:cubicBezTo>
                    <a:pt x="20883" y="3208"/>
                    <a:pt x="21817" y="3374"/>
                    <a:pt x="22784" y="3475"/>
                  </a:cubicBezTo>
                  <a:cubicBezTo>
                    <a:pt x="21783" y="3808"/>
                    <a:pt x="20749" y="3708"/>
                    <a:pt x="19715" y="3775"/>
                  </a:cubicBezTo>
                  <a:cubicBezTo>
                    <a:pt x="18447" y="3841"/>
                    <a:pt x="17213" y="4108"/>
                    <a:pt x="15979" y="4275"/>
                  </a:cubicBezTo>
                  <a:cubicBezTo>
                    <a:pt x="14244" y="4442"/>
                    <a:pt x="9775" y="4242"/>
                    <a:pt x="9474" y="4542"/>
                  </a:cubicBezTo>
                  <a:cubicBezTo>
                    <a:pt x="10075" y="4942"/>
                    <a:pt x="13244" y="4809"/>
                    <a:pt x="14111" y="4876"/>
                  </a:cubicBezTo>
                  <a:cubicBezTo>
                    <a:pt x="14704" y="4910"/>
                    <a:pt x="15285" y="4925"/>
                    <a:pt x="15861" y="4925"/>
                  </a:cubicBezTo>
                  <a:cubicBezTo>
                    <a:pt x="16805" y="4925"/>
                    <a:pt x="17736" y="4886"/>
                    <a:pt x="18684" y="4832"/>
                  </a:cubicBezTo>
                  <a:lnTo>
                    <a:pt x="18684" y="4832"/>
                  </a:lnTo>
                  <a:cubicBezTo>
                    <a:pt x="17816" y="4903"/>
                    <a:pt x="16948" y="5102"/>
                    <a:pt x="16079" y="5276"/>
                  </a:cubicBezTo>
                  <a:cubicBezTo>
                    <a:pt x="14678" y="5509"/>
                    <a:pt x="13210" y="5709"/>
                    <a:pt x="11743" y="5876"/>
                  </a:cubicBezTo>
                  <a:cubicBezTo>
                    <a:pt x="9591" y="6131"/>
                    <a:pt x="7416" y="6218"/>
                    <a:pt x="5237" y="6218"/>
                  </a:cubicBezTo>
                  <a:cubicBezTo>
                    <a:pt x="4848" y="6218"/>
                    <a:pt x="4459" y="6215"/>
                    <a:pt x="4071" y="6210"/>
                  </a:cubicBezTo>
                  <a:lnTo>
                    <a:pt x="4071" y="6210"/>
                  </a:lnTo>
                  <a:cubicBezTo>
                    <a:pt x="4966" y="6545"/>
                    <a:pt x="5923" y="6600"/>
                    <a:pt x="6885" y="6600"/>
                  </a:cubicBezTo>
                  <a:cubicBezTo>
                    <a:pt x="7344" y="6600"/>
                    <a:pt x="7803" y="6587"/>
                    <a:pt x="8258" y="6587"/>
                  </a:cubicBezTo>
                  <a:cubicBezTo>
                    <a:pt x="8555" y="6587"/>
                    <a:pt x="8850" y="6593"/>
                    <a:pt x="9141" y="6610"/>
                  </a:cubicBezTo>
                  <a:cubicBezTo>
                    <a:pt x="8440" y="7010"/>
                    <a:pt x="7540" y="6977"/>
                    <a:pt x="6739" y="7144"/>
                  </a:cubicBezTo>
                  <a:cubicBezTo>
                    <a:pt x="5605" y="7377"/>
                    <a:pt x="4437" y="7778"/>
                    <a:pt x="3337" y="8111"/>
                  </a:cubicBezTo>
                  <a:cubicBezTo>
                    <a:pt x="2269" y="8411"/>
                    <a:pt x="1102" y="8745"/>
                    <a:pt x="1" y="8845"/>
                  </a:cubicBezTo>
                  <a:lnTo>
                    <a:pt x="3470" y="8845"/>
                  </a:lnTo>
                  <a:cubicBezTo>
                    <a:pt x="5405" y="8812"/>
                    <a:pt x="7506" y="8378"/>
                    <a:pt x="9408" y="7944"/>
                  </a:cubicBezTo>
                  <a:cubicBezTo>
                    <a:pt x="11376" y="7477"/>
                    <a:pt x="13711" y="7511"/>
                    <a:pt x="15645" y="6777"/>
                  </a:cubicBezTo>
                  <a:cubicBezTo>
                    <a:pt x="15656" y="6773"/>
                    <a:pt x="15667" y="6772"/>
                    <a:pt x="15677" y="6772"/>
                  </a:cubicBezTo>
                  <a:cubicBezTo>
                    <a:pt x="15758" y="6772"/>
                    <a:pt x="15805" y="6884"/>
                    <a:pt x="15746" y="6944"/>
                  </a:cubicBezTo>
                  <a:cubicBezTo>
                    <a:pt x="14411" y="8078"/>
                    <a:pt x="13277" y="9479"/>
                    <a:pt x="12443" y="10980"/>
                  </a:cubicBezTo>
                  <a:cubicBezTo>
                    <a:pt x="12396" y="11051"/>
                    <a:pt x="12449" y="11121"/>
                    <a:pt x="12519" y="11121"/>
                  </a:cubicBezTo>
                  <a:cubicBezTo>
                    <a:pt x="12548" y="11121"/>
                    <a:pt x="12581" y="11109"/>
                    <a:pt x="12610" y="11080"/>
                  </a:cubicBezTo>
                  <a:cubicBezTo>
                    <a:pt x="13377" y="10346"/>
                    <a:pt x="14311" y="9712"/>
                    <a:pt x="15145" y="9079"/>
                  </a:cubicBezTo>
                  <a:cubicBezTo>
                    <a:pt x="16179" y="8245"/>
                    <a:pt x="17113" y="7311"/>
                    <a:pt x="18247" y="6677"/>
                  </a:cubicBezTo>
                  <a:cubicBezTo>
                    <a:pt x="19081" y="6210"/>
                    <a:pt x="20115" y="5776"/>
                    <a:pt x="21016" y="5443"/>
                  </a:cubicBezTo>
                  <a:cubicBezTo>
                    <a:pt x="21683" y="5176"/>
                    <a:pt x="22684" y="5076"/>
                    <a:pt x="23351" y="4709"/>
                  </a:cubicBezTo>
                  <a:cubicBezTo>
                    <a:pt x="23369" y="4703"/>
                    <a:pt x="23386" y="4700"/>
                    <a:pt x="23403" y="4700"/>
                  </a:cubicBezTo>
                  <a:cubicBezTo>
                    <a:pt x="23482" y="4700"/>
                    <a:pt x="23545" y="4760"/>
                    <a:pt x="23518" y="4842"/>
                  </a:cubicBezTo>
                  <a:cubicBezTo>
                    <a:pt x="23318" y="5543"/>
                    <a:pt x="22884" y="6243"/>
                    <a:pt x="22517" y="6944"/>
                  </a:cubicBezTo>
                  <a:cubicBezTo>
                    <a:pt x="22470" y="7014"/>
                    <a:pt x="22539" y="7085"/>
                    <a:pt x="22608" y="7085"/>
                  </a:cubicBezTo>
                  <a:cubicBezTo>
                    <a:pt x="22636" y="7085"/>
                    <a:pt x="22664" y="7073"/>
                    <a:pt x="22684" y="7044"/>
                  </a:cubicBezTo>
                  <a:cubicBezTo>
                    <a:pt x="23351" y="6243"/>
                    <a:pt x="24118" y="5443"/>
                    <a:pt x="24919" y="4842"/>
                  </a:cubicBezTo>
                  <a:cubicBezTo>
                    <a:pt x="25853" y="4108"/>
                    <a:pt x="26787" y="3408"/>
                    <a:pt x="27921" y="3008"/>
                  </a:cubicBezTo>
                  <a:lnTo>
                    <a:pt x="28054" y="3008"/>
                  </a:lnTo>
                  <a:cubicBezTo>
                    <a:pt x="28154" y="3041"/>
                    <a:pt x="28121" y="3208"/>
                    <a:pt x="28088" y="3308"/>
                  </a:cubicBezTo>
                  <a:cubicBezTo>
                    <a:pt x="27687" y="4175"/>
                    <a:pt x="27254" y="4942"/>
                    <a:pt x="27087" y="5843"/>
                  </a:cubicBezTo>
                  <a:cubicBezTo>
                    <a:pt x="27320" y="5276"/>
                    <a:pt x="27888" y="4909"/>
                    <a:pt x="28355" y="4509"/>
                  </a:cubicBezTo>
                  <a:cubicBezTo>
                    <a:pt x="28855" y="4075"/>
                    <a:pt x="29389" y="3675"/>
                    <a:pt x="29922" y="3274"/>
                  </a:cubicBezTo>
                  <a:cubicBezTo>
                    <a:pt x="31023" y="2407"/>
                    <a:pt x="32091" y="1473"/>
                    <a:pt x="32858" y="272"/>
                  </a:cubicBezTo>
                  <a:cubicBezTo>
                    <a:pt x="32858" y="239"/>
                    <a:pt x="32891" y="172"/>
                    <a:pt x="32891" y="139"/>
                  </a:cubicBezTo>
                  <a:cubicBezTo>
                    <a:pt x="32924" y="105"/>
                    <a:pt x="32891" y="72"/>
                    <a:pt x="32858" y="39"/>
                  </a:cubicBezTo>
                  <a:cubicBezTo>
                    <a:pt x="32844" y="11"/>
                    <a:pt x="32812" y="0"/>
                    <a:pt x="327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6" name="Google Shape;5446;p100"/>
          <p:cNvGrpSpPr/>
          <p:nvPr/>
        </p:nvGrpSpPr>
        <p:grpSpPr>
          <a:xfrm>
            <a:off x="-334219" y="2164822"/>
            <a:ext cx="1194340" cy="2136609"/>
            <a:chOff x="2121906" y="1969010"/>
            <a:chExt cx="1194340" cy="2136609"/>
          </a:xfrm>
        </p:grpSpPr>
        <p:sp>
          <p:nvSpPr>
            <p:cNvPr id="5447" name="Google Shape;5447;p100"/>
            <p:cNvSpPr/>
            <p:nvPr/>
          </p:nvSpPr>
          <p:spPr>
            <a:xfrm rot="5400000">
              <a:off x="1437455" y="2672138"/>
              <a:ext cx="2109634" cy="740732"/>
            </a:xfrm>
            <a:custGeom>
              <a:avLst/>
              <a:gdLst/>
              <a:ahLst/>
              <a:cxnLst/>
              <a:rect l="l" t="t" r="r" b="b"/>
              <a:pathLst>
                <a:path w="67883" h="23835" extrusionOk="0">
                  <a:moveTo>
                    <a:pt x="814" y="0"/>
                  </a:moveTo>
                  <a:cubicBezTo>
                    <a:pt x="541" y="0"/>
                    <a:pt x="269" y="7"/>
                    <a:pt x="0" y="21"/>
                  </a:cubicBezTo>
                  <a:lnTo>
                    <a:pt x="67" y="5558"/>
                  </a:lnTo>
                  <a:cubicBezTo>
                    <a:pt x="67" y="6125"/>
                    <a:pt x="67" y="6726"/>
                    <a:pt x="301" y="7260"/>
                  </a:cubicBezTo>
                  <a:cubicBezTo>
                    <a:pt x="634" y="8027"/>
                    <a:pt x="1368" y="8560"/>
                    <a:pt x="2069" y="9027"/>
                  </a:cubicBezTo>
                  <a:cubicBezTo>
                    <a:pt x="7206" y="12397"/>
                    <a:pt x="12409" y="15666"/>
                    <a:pt x="17713" y="18768"/>
                  </a:cubicBezTo>
                  <a:cubicBezTo>
                    <a:pt x="20115" y="20169"/>
                    <a:pt x="22550" y="21536"/>
                    <a:pt x="25152" y="22470"/>
                  </a:cubicBezTo>
                  <a:cubicBezTo>
                    <a:pt x="27615" y="23359"/>
                    <a:pt x="30256" y="23835"/>
                    <a:pt x="32881" y="23835"/>
                  </a:cubicBezTo>
                  <a:cubicBezTo>
                    <a:pt x="36264" y="23835"/>
                    <a:pt x="39619" y="23045"/>
                    <a:pt x="42531" y="21336"/>
                  </a:cubicBezTo>
                  <a:cubicBezTo>
                    <a:pt x="44065" y="20436"/>
                    <a:pt x="45466" y="19301"/>
                    <a:pt x="46901" y="18267"/>
                  </a:cubicBezTo>
                  <a:cubicBezTo>
                    <a:pt x="52738" y="14098"/>
                    <a:pt x="59510" y="11463"/>
                    <a:pt x="65747" y="7927"/>
                  </a:cubicBezTo>
                  <a:cubicBezTo>
                    <a:pt x="66515" y="7460"/>
                    <a:pt x="67348" y="6959"/>
                    <a:pt x="67649" y="6092"/>
                  </a:cubicBezTo>
                  <a:cubicBezTo>
                    <a:pt x="67782" y="5692"/>
                    <a:pt x="67782" y="5258"/>
                    <a:pt x="67815" y="4858"/>
                  </a:cubicBezTo>
                  <a:cubicBezTo>
                    <a:pt x="67815" y="3290"/>
                    <a:pt x="67849" y="1689"/>
                    <a:pt x="67882" y="121"/>
                  </a:cubicBezTo>
                  <a:lnTo>
                    <a:pt x="67882" y="121"/>
                  </a:lnTo>
                  <a:cubicBezTo>
                    <a:pt x="60844" y="1722"/>
                    <a:pt x="53405" y="1455"/>
                    <a:pt x="46167" y="1589"/>
                  </a:cubicBezTo>
                  <a:cubicBezTo>
                    <a:pt x="35426" y="1789"/>
                    <a:pt x="24685" y="1989"/>
                    <a:pt x="13944" y="2189"/>
                  </a:cubicBezTo>
                  <a:cubicBezTo>
                    <a:pt x="13635" y="2189"/>
                    <a:pt x="13327" y="2191"/>
                    <a:pt x="13019" y="2191"/>
                  </a:cubicBezTo>
                  <a:cubicBezTo>
                    <a:pt x="12094" y="2191"/>
                    <a:pt x="11175" y="2173"/>
                    <a:pt x="10274" y="2022"/>
                  </a:cubicBezTo>
                  <a:cubicBezTo>
                    <a:pt x="8740" y="1756"/>
                    <a:pt x="7339" y="1122"/>
                    <a:pt x="5838" y="722"/>
                  </a:cubicBezTo>
                  <a:cubicBezTo>
                    <a:pt x="4258" y="262"/>
                    <a:pt x="2506" y="0"/>
                    <a:pt x="8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100"/>
            <p:cNvSpPr/>
            <p:nvPr/>
          </p:nvSpPr>
          <p:spPr>
            <a:xfrm rot="5400000">
              <a:off x="1753809" y="2543182"/>
              <a:ext cx="2136609" cy="988265"/>
            </a:xfrm>
            <a:custGeom>
              <a:avLst/>
              <a:gdLst/>
              <a:ahLst/>
              <a:cxnLst/>
              <a:rect l="l" t="t" r="r" b="b"/>
              <a:pathLst>
                <a:path w="68751" h="31800" extrusionOk="0">
                  <a:moveTo>
                    <a:pt x="32875" y="1"/>
                  </a:moveTo>
                  <a:cubicBezTo>
                    <a:pt x="29930" y="1"/>
                    <a:pt x="27085" y="1199"/>
                    <a:pt x="24518" y="2675"/>
                  </a:cubicBezTo>
                  <a:cubicBezTo>
                    <a:pt x="21817" y="4176"/>
                    <a:pt x="19315" y="6011"/>
                    <a:pt x="16479" y="7212"/>
                  </a:cubicBezTo>
                  <a:cubicBezTo>
                    <a:pt x="12110" y="9080"/>
                    <a:pt x="7173" y="9413"/>
                    <a:pt x="2970" y="11615"/>
                  </a:cubicBezTo>
                  <a:cubicBezTo>
                    <a:pt x="1702" y="12282"/>
                    <a:pt x="1" y="13750"/>
                    <a:pt x="768" y="15384"/>
                  </a:cubicBezTo>
                  <a:cubicBezTo>
                    <a:pt x="1335" y="16685"/>
                    <a:pt x="3937" y="17619"/>
                    <a:pt x="5071" y="18320"/>
                  </a:cubicBezTo>
                  <a:cubicBezTo>
                    <a:pt x="8841" y="20588"/>
                    <a:pt x="12577" y="22856"/>
                    <a:pt x="16346" y="25125"/>
                  </a:cubicBezTo>
                  <a:cubicBezTo>
                    <a:pt x="19882" y="27293"/>
                    <a:pt x="23451" y="29428"/>
                    <a:pt x="27387" y="30729"/>
                  </a:cubicBezTo>
                  <a:cubicBezTo>
                    <a:pt x="29454" y="31400"/>
                    <a:pt x="31660" y="31800"/>
                    <a:pt x="33849" y="31800"/>
                  </a:cubicBezTo>
                  <a:cubicBezTo>
                    <a:pt x="35794" y="31800"/>
                    <a:pt x="37724" y="31484"/>
                    <a:pt x="39529" y="30762"/>
                  </a:cubicBezTo>
                  <a:cubicBezTo>
                    <a:pt x="40763" y="30262"/>
                    <a:pt x="41931" y="29561"/>
                    <a:pt x="43065" y="28927"/>
                  </a:cubicBezTo>
                  <a:cubicBezTo>
                    <a:pt x="48436" y="25858"/>
                    <a:pt x="54040" y="23156"/>
                    <a:pt x="59777" y="20855"/>
                  </a:cubicBezTo>
                  <a:cubicBezTo>
                    <a:pt x="62512" y="19754"/>
                    <a:pt x="65381" y="18687"/>
                    <a:pt x="67449" y="16618"/>
                  </a:cubicBezTo>
                  <a:cubicBezTo>
                    <a:pt x="68150" y="15918"/>
                    <a:pt x="68750" y="14851"/>
                    <a:pt x="68283" y="14017"/>
                  </a:cubicBezTo>
                  <a:cubicBezTo>
                    <a:pt x="68016" y="13550"/>
                    <a:pt x="67516" y="13316"/>
                    <a:pt x="67082" y="13083"/>
                  </a:cubicBezTo>
                  <a:cubicBezTo>
                    <a:pt x="57942" y="8613"/>
                    <a:pt x="48569" y="4710"/>
                    <a:pt x="38995" y="1374"/>
                  </a:cubicBezTo>
                  <a:cubicBezTo>
                    <a:pt x="37127" y="707"/>
                    <a:pt x="35226" y="73"/>
                    <a:pt x="33225" y="7"/>
                  </a:cubicBezTo>
                  <a:cubicBezTo>
                    <a:pt x="33108" y="3"/>
                    <a:pt x="32991" y="1"/>
                    <a:pt x="328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100"/>
            <p:cNvSpPr/>
            <p:nvPr/>
          </p:nvSpPr>
          <p:spPr>
            <a:xfrm rot="5400000">
              <a:off x="1985958" y="2652544"/>
              <a:ext cx="1737263" cy="725162"/>
            </a:xfrm>
            <a:custGeom>
              <a:avLst/>
              <a:gdLst/>
              <a:ahLst/>
              <a:cxnLst/>
              <a:rect l="l" t="t" r="r" b="b"/>
              <a:pathLst>
                <a:path w="55901" h="23334" extrusionOk="0">
                  <a:moveTo>
                    <a:pt x="299" y="10094"/>
                  </a:moveTo>
                  <a:lnTo>
                    <a:pt x="299" y="10094"/>
                  </a:lnTo>
                  <a:cubicBezTo>
                    <a:pt x="297" y="10094"/>
                    <a:pt x="296" y="10094"/>
                    <a:pt x="294" y="10095"/>
                  </a:cubicBezTo>
                  <a:lnTo>
                    <a:pt x="302" y="10096"/>
                  </a:lnTo>
                  <a:lnTo>
                    <a:pt x="302" y="10096"/>
                  </a:lnTo>
                  <a:cubicBezTo>
                    <a:pt x="301" y="10095"/>
                    <a:pt x="300" y="10095"/>
                    <a:pt x="299" y="10094"/>
                  </a:cubicBezTo>
                  <a:close/>
                  <a:moveTo>
                    <a:pt x="24433" y="0"/>
                  </a:moveTo>
                  <a:cubicBezTo>
                    <a:pt x="24099" y="0"/>
                    <a:pt x="23804" y="34"/>
                    <a:pt x="23611" y="121"/>
                  </a:cubicBezTo>
                  <a:cubicBezTo>
                    <a:pt x="22844" y="521"/>
                    <a:pt x="23044" y="1522"/>
                    <a:pt x="22443" y="2122"/>
                  </a:cubicBezTo>
                  <a:cubicBezTo>
                    <a:pt x="21710" y="2923"/>
                    <a:pt x="20909" y="2656"/>
                    <a:pt x="19975" y="2756"/>
                  </a:cubicBezTo>
                  <a:cubicBezTo>
                    <a:pt x="18240" y="2956"/>
                    <a:pt x="18908" y="4024"/>
                    <a:pt x="17807" y="4924"/>
                  </a:cubicBezTo>
                  <a:cubicBezTo>
                    <a:pt x="17140" y="5491"/>
                    <a:pt x="15705" y="5124"/>
                    <a:pt x="14871" y="5525"/>
                  </a:cubicBezTo>
                  <a:cubicBezTo>
                    <a:pt x="13504" y="6159"/>
                    <a:pt x="13003" y="6726"/>
                    <a:pt x="11402" y="6859"/>
                  </a:cubicBezTo>
                  <a:cubicBezTo>
                    <a:pt x="10368" y="6926"/>
                    <a:pt x="9501" y="6759"/>
                    <a:pt x="8734" y="7560"/>
                  </a:cubicBezTo>
                  <a:cubicBezTo>
                    <a:pt x="8000" y="8360"/>
                    <a:pt x="8267" y="9061"/>
                    <a:pt x="7032" y="9361"/>
                  </a:cubicBezTo>
                  <a:cubicBezTo>
                    <a:pt x="6843" y="9414"/>
                    <a:pt x="6641" y="9436"/>
                    <a:pt x="6432" y="9436"/>
                  </a:cubicBezTo>
                  <a:cubicBezTo>
                    <a:pt x="5725" y="9436"/>
                    <a:pt x="4941" y="9182"/>
                    <a:pt x="4297" y="9027"/>
                  </a:cubicBezTo>
                  <a:cubicBezTo>
                    <a:pt x="3578" y="8841"/>
                    <a:pt x="2710" y="8569"/>
                    <a:pt x="1897" y="8569"/>
                  </a:cubicBezTo>
                  <a:cubicBezTo>
                    <a:pt x="1692" y="8569"/>
                    <a:pt x="1490" y="8587"/>
                    <a:pt x="1295" y="8627"/>
                  </a:cubicBezTo>
                  <a:cubicBezTo>
                    <a:pt x="895" y="8727"/>
                    <a:pt x="61" y="9127"/>
                    <a:pt x="27" y="9528"/>
                  </a:cubicBezTo>
                  <a:cubicBezTo>
                    <a:pt x="1" y="9795"/>
                    <a:pt x="112" y="9974"/>
                    <a:pt x="299" y="10094"/>
                  </a:cubicBezTo>
                  <a:lnTo>
                    <a:pt x="299" y="10094"/>
                  </a:lnTo>
                  <a:cubicBezTo>
                    <a:pt x="367" y="10084"/>
                    <a:pt x="429" y="10080"/>
                    <a:pt x="485" y="10080"/>
                  </a:cubicBezTo>
                  <a:cubicBezTo>
                    <a:pt x="622" y="10080"/>
                    <a:pt x="725" y="10107"/>
                    <a:pt x="802" y="10155"/>
                  </a:cubicBezTo>
                  <a:lnTo>
                    <a:pt x="802" y="10155"/>
                  </a:lnTo>
                  <a:lnTo>
                    <a:pt x="302" y="10096"/>
                  </a:lnTo>
                  <a:lnTo>
                    <a:pt x="302" y="10096"/>
                  </a:lnTo>
                  <a:cubicBezTo>
                    <a:pt x="469" y="10202"/>
                    <a:pt x="695" y="10261"/>
                    <a:pt x="938" y="10293"/>
                  </a:cubicBezTo>
                  <a:lnTo>
                    <a:pt x="938" y="10293"/>
                  </a:lnTo>
                  <a:cubicBezTo>
                    <a:pt x="1091" y="10545"/>
                    <a:pt x="1039" y="10970"/>
                    <a:pt x="1162" y="11296"/>
                  </a:cubicBezTo>
                  <a:cubicBezTo>
                    <a:pt x="1462" y="12063"/>
                    <a:pt x="895" y="11896"/>
                    <a:pt x="1762" y="12263"/>
                  </a:cubicBezTo>
                  <a:cubicBezTo>
                    <a:pt x="1927" y="12330"/>
                    <a:pt x="2118" y="12354"/>
                    <a:pt x="2322" y="12354"/>
                  </a:cubicBezTo>
                  <a:cubicBezTo>
                    <a:pt x="2834" y="12354"/>
                    <a:pt x="3431" y="12204"/>
                    <a:pt x="3929" y="12204"/>
                  </a:cubicBezTo>
                  <a:cubicBezTo>
                    <a:pt x="4517" y="12204"/>
                    <a:pt x="4964" y="12414"/>
                    <a:pt x="4964" y="13330"/>
                  </a:cubicBezTo>
                  <a:cubicBezTo>
                    <a:pt x="5711" y="13657"/>
                    <a:pt x="6557" y="13706"/>
                    <a:pt x="7397" y="13706"/>
                  </a:cubicBezTo>
                  <a:cubicBezTo>
                    <a:pt x="7757" y="13706"/>
                    <a:pt x="8117" y="13697"/>
                    <a:pt x="8467" y="13697"/>
                  </a:cubicBezTo>
                  <a:cubicBezTo>
                    <a:pt x="9534" y="13697"/>
                    <a:pt x="9501" y="13897"/>
                    <a:pt x="10335" y="14298"/>
                  </a:cubicBezTo>
                  <a:cubicBezTo>
                    <a:pt x="10668" y="14465"/>
                    <a:pt x="11669" y="14498"/>
                    <a:pt x="12036" y="14798"/>
                  </a:cubicBezTo>
                  <a:cubicBezTo>
                    <a:pt x="12570" y="15198"/>
                    <a:pt x="12403" y="16666"/>
                    <a:pt x="12670" y="17333"/>
                  </a:cubicBezTo>
                  <a:cubicBezTo>
                    <a:pt x="13147" y="18370"/>
                    <a:pt x="13920" y="18672"/>
                    <a:pt x="14822" y="18672"/>
                  </a:cubicBezTo>
                  <a:cubicBezTo>
                    <a:pt x="15371" y="18672"/>
                    <a:pt x="15967" y="18560"/>
                    <a:pt x="16573" y="18434"/>
                  </a:cubicBezTo>
                  <a:cubicBezTo>
                    <a:pt x="17040" y="18341"/>
                    <a:pt x="17589" y="18116"/>
                    <a:pt x="18117" y="18116"/>
                  </a:cubicBezTo>
                  <a:cubicBezTo>
                    <a:pt x="18342" y="18116"/>
                    <a:pt x="18564" y="18157"/>
                    <a:pt x="18774" y="18267"/>
                  </a:cubicBezTo>
                  <a:cubicBezTo>
                    <a:pt x="19808" y="18868"/>
                    <a:pt x="19208" y="19702"/>
                    <a:pt x="19475" y="20569"/>
                  </a:cubicBezTo>
                  <a:cubicBezTo>
                    <a:pt x="19708" y="21303"/>
                    <a:pt x="20776" y="21736"/>
                    <a:pt x="21476" y="21736"/>
                  </a:cubicBezTo>
                  <a:cubicBezTo>
                    <a:pt x="22449" y="21705"/>
                    <a:pt x="22566" y="20521"/>
                    <a:pt x="23466" y="20521"/>
                  </a:cubicBezTo>
                  <a:cubicBezTo>
                    <a:pt x="23522" y="20521"/>
                    <a:pt x="23582" y="20526"/>
                    <a:pt x="23644" y="20536"/>
                  </a:cubicBezTo>
                  <a:cubicBezTo>
                    <a:pt x="24045" y="20569"/>
                    <a:pt x="24378" y="20769"/>
                    <a:pt x="24745" y="20936"/>
                  </a:cubicBezTo>
                  <a:cubicBezTo>
                    <a:pt x="25418" y="21227"/>
                    <a:pt x="26152" y="21368"/>
                    <a:pt x="26885" y="21368"/>
                  </a:cubicBezTo>
                  <a:cubicBezTo>
                    <a:pt x="27241" y="21368"/>
                    <a:pt x="27598" y="21335"/>
                    <a:pt x="27947" y="21269"/>
                  </a:cubicBezTo>
                  <a:cubicBezTo>
                    <a:pt x="28915" y="21069"/>
                    <a:pt x="29548" y="20235"/>
                    <a:pt x="30382" y="20069"/>
                  </a:cubicBezTo>
                  <a:cubicBezTo>
                    <a:pt x="30487" y="20053"/>
                    <a:pt x="30589" y="20045"/>
                    <a:pt x="30690" y="20045"/>
                  </a:cubicBezTo>
                  <a:cubicBezTo>
                    <a:pt x="31235" y="20045"/>
                    <a:pt x="31728" y="20264"/>
                    <a:pt x="32150" y="20602"/>
                  </a:cubicBezTo>
                  <a:cubicBezTo>
                    <a:pt x="32977" y="21286"/>
                    <a:pt x="33462" y="23333"/>
                    <a:pt x="34730" y="23333"/>
                  </a:cubicBezTo>
                  <a:cubicBezTo>
                    <a:pt x="34946" y="23333"/>
                    <a:pt x="35185" y="23274"/>
                    <a:pt x="35453" y="23137"/>
                  </a:cubicBezTo>
                  <a:cubicBezTo>
                    <a:pt x="36120" y="22770"/>
                    <a:pt x="35953" y="22137"/>
                    <a:pt x="36520" y="21670"/>
                  </a:cubicBezTo>
                  <a:cubicBezTo>
                    <a:pt x="36809" y="21439"/>
                    <a:pt x="37148" y="21383"/>
                    <a:pt x="37499" y="21383"/>
                  </a:cubicBezTo>
                  <a:cubicBezTo>
                    <a:pt x="37829" y="21383"/>
                    <a:pt x="38169" y="21432"/>
                    <a:pt x="38489" y="21432"/>
                  </a:cubicBezTo>
                  <a:cubicBezTo>
                    <a:pt x="38615" y="21432"/>
                    <a:pt x="38737" y="21424"/>
                    <a:pt x="38855" y="21403"/>
                  </a:cubicBezTo>
                  <a:cubicBezTo>
                    <a:pt x="40623" y="21136"/>
                    <a:pt x="41524" y="19034"/>
                    <a:pt x="43392" y="18668"/>
                  </a:cubicBezTo>
                  <a:cubicBezTo>
                    <a:pt x="43512" y="18639"/>
                    <a:pt x="43644" y="18628"/>
                    <a:pt x="43783" y="18628"/>
                  </a:cubicBezTo>
                  <a:cubicBezTo>
                    <a:pt x="44236" y="18628"/>
                    <a:pt x="44769" y="18743"/>
                    <a:pt x="45237" y="18743"/>
                  </a:cubicBezTo>
                  <a:cubicBezTo>
                    <a:pt x="45466" y="18743"/>
                    <a:pt x="45679" y="18716"/>
                    <a:pt x="45860" y="18634"/>
                  </a:cubicBezTo>
                  <a:cubicBezTo>
                    <a:pt x="47128" y="18134"/>
                    <a:pt x="47728" y="16166"/>
                    <a:pt x="48962" y="15432"/>
                  </a:cubicBezTo>
                  <a:cubicBezTo>
                    <a:pt x="50563" y="14531"/>
                    <a:pt x="52265" y="15298"/>
                    <a:pt x="53766" y="14164"/>
                  </a:cubicBezTo>
                  <a:cubicBezTo>
                    <a:pt x="54967" y="13230"/>
                    <a:pt x="55901" y="11829"/>
                    <a:pt x="54366" y="10695"/>
                  </a:cubicBezTo>
                  <a:cubicBezTo>
                    <a:pt x="53065" y="9761"/>
                    <a:pt x="51364" y="10495"/>
                    <a:pt x="49963" y="9528"/>
                  </a:cubicBezTo>
                  <a:cubicBezTo>
                    <a:pt x="49396" y="9127"/>
                    <a:pt x="49062" y="8494"/>
                    <a:pt x="48529" y="8093"/>
                  </a:cubicBezTo>
                  <a:cubicBezTo>
                    <a:pt x="48062" y="7737"/>
                    <a:pt x="47639" y="7708"/>
                    <a:pt x="47113" y="7708"/>
                  </a:cubicBezTo>
                  <a:cubicBezTo>
                    <a:pt x="47008" y="7708"/>
                    <a:pt x="46898" y="7709"/>
                    <a:pt x="46783" y="7709"/>
                  </a:cubicBezTo>
                  <a:cubicBezTo>
                    <a:pt x="46611" y="7709"/>
                    <a:pt x="46427" y="7706"/>
                    <a:pt x="46227" y="7693"/>
                  </a:cubicBezTo>
                  <a:cubicBezTo>
                    <a:pt x="44159" y="7560"/>
                    <a:pt x="42124" y="6425"/>
                    <a:pt x="40123" y="5758"/>
                  </a:cubicBezTo>
                  <a:cubicBezTo>
                    <a:pt x="39089" y="5425"/>
                    <a:pt x="39055" y="4824"/>
                    <a:pt x="38321" y="4291"/>
                  </a:cubicBezTo>
                  <a:cubicBezTo>
                    <a:pt x="37821" y="3924"/>
                    <a:pt x="37054" y="4057"/>
                    <a:pt x="36687" y="3657"/>
                  </a:cubicBezTo>
                  <a:cubicBezTo>
                    <a:pt x="35986" y="2956"/>
                    <a:pt x="36487" y="1522"/>
                    <a:pt x="35619" y="1055"/>
                  </a:cubicBezTo>
                  <a:cubicBezTo>
                    <a:pt x="35477" y="984"/>
                    <a:pt x="35252" y="959"/>
                    <a:pt x="34991" y="959"/>
                  </a:cubicBezTo>
                  <a:cubicBezTo>
                    <a:pt x="34394" y="959"/>
                    <a:pt x="33612" y="1088"/>
                    <a:pt x="33218" y="1088"/>
                  </a:cubicBezTo>
                  <a:cubicBezTo>
                    <a:pt x="32551" y="1088"/>
                    <a:pt x="31817" y="1155"/>
                    <a:pt x="31183" y="1188"/>
                  </a:cubicBezTo>
                  <a:cubicBezTo>
                    <a:pt x="31067" y="1196"/>
                    <a:pt x="30962" y="1200"/>
                    <a:pt x="30866" y="1200"/>
                  </a:cubicBezTo>
                  <a:cubicBezTo>
                    <a:pt x="30158" y="1200"/>
                    <a:pt x="29911" y="1002"/>
                    <a:pt x="29148" y="855"/>
                  </a:cubicBezTo>
                  <a:cubicBezTo>
                    <a:pt x="28181" y="655"/>
                    <a:pt x="27614" y="588"/>
                    <a:pt x="26713" y="321"/>
                  </a:cubicBezTo>
                  <a:cubicBezTo>
                    <a:pt x="26310" y="203"/>
                    <a:pt x="25252" y="0"/>
                    <a:pt x="2443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50" name="Google Shape;5450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93040">
            <a:off x="247325" y="308812"/>
            <a:ext cx="903175" cy="9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1" name="Google Shape;5451;p100"/>
          <p:cNvPicPr preferRelativeResize="0"/>
          <p:nvPr/>
        </p:nvPicPr>
        <p:blipFill rotWithShape="1">
          <a:blip r:embed="rId4">
            <a:alphaModFix/>
          </a:blip>
          <a:srcRect t="20243" b="20249"/>
          <a:stretch/>
        </p:blipFill>
        <p:spPr>
          <a:xfrm rot="10800000">
            <a:off x="-94300" y="3222125"/>
            <a:ext cx="9332550" cy="3123900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452" name="Google Shape;5452;p100"/>
          <p:cNvGrpSpPr/>
          <p:nvPr/>
        </p:nvGrpSpPr>
        <p:grpSpPr>
          <a:xfrm>
            <a:off x="1269038" y="891056"/>
            <a:ext cx="277789" cy="198993"/>
            <a:chOff x="4033784" y="1920256"/>
            <a:chExt cx="277789" cy="198993"/>
          </a:xfrm>
        </p:grpSpPr>
        <p:sp>
          <p:nvSpPr>
            <p:cNvPr id="5453" name="Google Shape;5453;p100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100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100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6" name="Google Shape;5456;p100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457" name="Google Shape;5457;p100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100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100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0" name="Google Shape;5460;p100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5461" name="Google Shape;5461;p100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100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100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101"/>
          <p:cNvSpPr txBox="1">
            <a:spLocks noGrp="1"/>
          </p:cNvSpPr>
          <p:nvPr>
            <p:ph type="subTitle" idx="3"/>
          </p:nvPr>
        </p:nvSpPr>
        <p:spPr>
          <a:xfrm>
            <a:off x="599500" y="1022600"/>
            <a:ext cx="51126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The questionnaire was </a:t>
            </a:r>
            <a:r>
              <a:rPr lang="en" sz="1900" b="1">
                <a:solidFill>
                  <a:schemeClr val="dk1"/>
                </a:solidFill>
              </a:rPr>
              <a:t>meant for foreign participants</a:t>
            </a:r>
            <a:r>
              <a:rPr lang="en" sz="1900">
                <a:solidFill>
                  <a:schemeClr val="dk1"/>
                </a:solidFill>
              </a:rPr>
              <a:t> with different age groups and occupations.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lvl="0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The survey received </a:t>
            </a:r>
            <a:r>
              <a:rPr lang="en" sz="1900" b="1">
                <a:solidFill>
                  <a:schemeClr val="dk1"/>
                </a:solidFill>
              </a:rPr>
              <a:t>242 valid responses </a:t>
            </a:r>
            <a:r>
              <a:rPr lang="en" sz="1900">
                <a:solidFill>
                  <a:schemeClr val="dk1"/>
                </a:solidFill>
              </a:rPr>
              <a:t>from 274 responses from foreign individuals living in Taiwan</a:t>
            </a:r>
            <a:r>
              <a:rPr lang="en" sz="1900" b="1">
                <a:solidFill>
                  <a:schemeClr val="dk1"/>
                </a:solidFill>
              </a:rPr>
              <a:t> from January to February of 2022</a:t>
            </a:r>
            <a:r>
              <a:rPr lang="en" sz="1900">
                <a:solidFill>
                  <a:schemeClr val="dk1"/>
                </a:solidFill>
              </a:rPr>
              <a:t>. </a:t>
            </a: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The respondents were </a:t>
            </a:r>
            <a:r>
              <a:rPr lang="en" sz="1900" b="1">
                <a:solidFill>
                  <a:schemeClr val="dk1"/>
                </a:solidFill>
              </a:rPr>
              <a:t>international students</a:t>
            </a:r>
            <a:r>
              <a:rPr lang="en" sz="1900">
                <a:solidFill>
                  <a:schemeClr val="dk1"/>
                </a:solidFill>
              </a:rPr>
              <a:t> at different universities and groups of </a:t>
            </a:r>
            <a:r>
              <a:rPr lang="en" sz="1900" b="1">
                <a:solidFill>
                  <a:schemeClr val="dk1"/>
                </a:solidFill>
              </a:rPr>
              <a:t>foreign workers</a:t>
            </a:r>
            <a:r>
              <a:rPr lang="en" sz="1900">
                <a:solidFill>
                  <a:schemeClr val="dk1"/>
                </a:solidFill>
              </a:rPr>
              <a:t> in Taiwan.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5469" name="Google Shape;546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4100" y="2867125"/>
            <a:ext cx="1999200" cy="19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0" name="Google Shape;547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2775" y="745625"/>
            <a:ext cx="2177975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1" name="Google Shape;5471;p101"/>
          <p:cNvSpPr txBox="1">
            <a:spLocks noGrp="1"/>
          </p:cNvSpPr>
          <p:nvPr>
            <p:ph type="title"/>
          </p:nvPr>
        </p:nvSpPr>
        <p:spPr>
          <a:xfrm>
            <a:off x="713250" y="39699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3.2. Participants</a:t>
            </a:r>
            <a:endParaRPr/>
          </a:p>
        </p:txBody>
      </p:sp>
      <p:cxnSp>
        <p:nvCxnSpPr>
          <p:cNvPr id="5472" name="Google Shape;5472;p101"/>
          <p:cNvCxnSpPr/>
          <p:nvPr/>
        </p:nvCxnSpPr>
        <p:spPr>
          <a:xfrm>
            <a:off x="1627050" y="85605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3" name="Google Shape;5473;p101"/>
          <p:cNvCxnSpPr/>
          <p:nvPr/>
        </p:nvCxnSpPr>
        <p:spPr>
          <a:xfrm>
            <a:off x="1627050" y="22675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74" name="Google Shape;5474;p101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475" name="Google Shape;5475;p101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101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101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8" name="Google Shape;5478;p101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5479" name="Google Shape;5479;p101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101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101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102"/>
          <p:cNvSpPr txBox="1">
            <a:spLocks noGrp="1"/>
          </p:cNvSpPr>
          <p:nvPr>
            <p:ph type="subTitle" idx="3"/>
          </p:nvPr>
        </p:nvSpPr>
        <p:spPr>
          <a:xfrm>
            <a:off x="3474750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Conﬁrmatory factor analysis (CFA)</a:t>
            </a:r>
            <a:endParaRPr/>
          </a:p>
        </p:txBody>
      </p:sp>
      <p:sp>
        <p:nvSpPr>
          <p:cNvPr id="5487" name="Google Shape;5487;p102"/>
          <p:cNvSpPr txBox="1">
            <a:spLocks noGrp="1"/>
          </p:cNvSpPr>
          <p:nvPr>
            <p:ph type="subTitle" idx="1"/>
          </p:nvPr>
        </p:nvSpPr>
        <p:spPr>
          <a:xfrm>
            <a:off x="71327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Exploratory factor analysis (EFA):</a:t>
            </a:r>
            <a:endParaRPr/>
          </a:p>
        </p:txBody>
      </p:sp>
      <p:sp>
        <p:nvSpPr>
          <p:cNvPr id="5488" name="Google Shape;5488;p102"/>
          <p:cNvSpPr txBox="1">
            <a:spLocks noGrp="1"/>
          </p:cNvSpPr>
          <p:nvPr>
            <p:ph type="subTitle" idx="2"/>
          </p:nvPr>
        </p:nvSpPr>
        <p:spPr>
          <a:xfrm>
            <a:off x="713275" y="2099400"/>
            <a:ext cx="21945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Testing the model proposed and removing inappropriate variables, which helps the research framework as well as the questionnaire more correct.</a:t>
            </a:r>
            <a:endParaRPr/>
          </a:p>
        </p:txBody>
      </p:sp>
      <p:sp>
        <p:nvSpPr>
          <p:cNvPr id="5489" name="Google Shape;5489;p102"/>
          <p:cNvSpPr txBox="1">
            <a:spLocks noGrp="1"/>
          </p:cNvSpPr>
          <p:nvPr>
            <p:ph type="subTitle" idx="4"/>
          </p:nvPr>
        </p:nvSpPr>
        <p:spPr>
          <a:xfrm>
            <a:off x="3474750" y="2172825"/>
            <a:ext cx="21945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Assessing the validity and reliability of measures with statistical indexes.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5490" name="Google Shape;5490;p102"/>
          <p:cNvSpPr txBox="1">
            <a:spLocks noGrp="1"/>
          </p:cNvSpPr>
          <p:nvPr>
            <p:ph type="subTitle" idx="5"/>
          </p:nvPr>
        </p:nvSpPr>
        <p:spPr>
          <a:xfrm>
            <a:off x="6236225" y="1703391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Structural equation modeling (SEM)</a:t>
            </a:r>
            <a:endParaRPr/>
          </a:p>
        </p:txBody>
      </p:sp>
      <p:sp>
        <p:nvSpPr>
          <p:cNvPr id="5491" name="Google Shape;5491;p102"/>
          <p:cNvSpPr txBox="1">
            <a:spLocks noGrp="1"/>
          </p:cNvSpPr>
          <p:nvPr>
            <p:ph type="subTitle" idx="6"/>
          </p:nvPr>
        </p:nvSpPr>
        <p:spPr>
          <a:xfrm>
            <a:off x="6236225" y="2099400"/>
            <a:ext cx="21945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Examining hypotheses about the relationships among determinants in the theoretical framework.</a:t>
            </a:r>
            <a:endParaRPr/>
          </a:p>
        </p:txBody>
      </p:sp>
      <p:sp>
        <p:nvSpPr>
          <p:cNvPr id="5492" name="Google Shape;5492;p102"/>
          <p:cNvSpPr txBox="1">
            <a:spLocks noGrp="1"/>
          </p:cNvSpPr>
          <p:nvPr>
            <p:ph type="title"/>
          </p:nvPr>
        </p:nvSpPr>
        <p:spPr>
          <a:xfrm>
            <a:off x="713250" y="441265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3.3. Analysis methodology</a:t>
            </a:r>
            <a:endParaRPr/>
          </a:p>
        </p:txBody>
      </p:sp>
      <p:sp>
        <p:nvSpPr>
          <p:cNvPr id="5493" name="Google Shape;5493;p102"/>
          <p:cNvSpPr txBox="1"/>
          <p:nvPr/>
        </p:nvSpPr>
        <p:spPr>
          <a:xfrm>
            <a:off x="2964275" y="3241125"/>
            <a:ext cx="2943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3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Confirmatory factor analysis (CFA) is a statistical strategy specifically designed to identify and explore hypothetical constructs as manifest in fallible indicators.”</a:t>
            </a:r>
            <a:endParaRPr sz="13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Hoyle R.H., (2000)</a:t>
            </a:r>
            <a:endParaRPr sz="13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4" name="Google Shape;5494;p102"/>
          <p:cNvSpPr txBox="1"/>
          <p:nvPr/>
        </p:nvSpPr>
        <p:spPr>
          <a:xfrm>
            <a:off x="6010200" y="3401025"/>
            <a:ext cx="2892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“Structural equation modeling (SEM) is a powerful multivariate analysis technique that is widely used in the social sciences.”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Gonzalez et al., (2008)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CFE2F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5" name="Google Shape;549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000" y="3907800"/>
            <a:ext cx="1068300" cy="1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6" name="Google Shape;5496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3900" y="160748"/>
            <a:ext cx="1068300" cy="10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7" name="Google Shape;5497;p102"/>
          <p:cNvGrpSpPr/>
          <p:nvPr/>
        </p:nvGrpSpPr>
        <p:grpSpPr>
          <a:xfrm>
            <a:off x="-374948" y="2727178"/>
            <a:ext cx="1031711" cy="2136578"/>
            <a:chOff x="6559452" y="1816628"/>
            <a:chExt cx="1031711" cy="2136578"/>
          </a:xfrm>
        </p:grpSpPr>
        <p:sp>
          <p:nvSpPr>
            <p:cNvPr id="5498" name="Google Shape;5498;p102"/>
            <p:cNvSpPr/>
            <p:nvPr/>
          </p:nvSpPr>
          <p:spPr>
            <a:xfrm rot="5400000">
              <a:off x="6216683" y="2559054"/>
              <a:ext cx="2108608" cy="640352"/>
            </a:xfrm>
            <a:custGeom>
              <a:avLst/>
              <a:gdLst/>
              <a:ahLst/>
              <a:cxnLst/>
              <a:rect l="l" t="t" r="r" b="b"/>
              <a:pathLst>
                <a:path w="67850" h="20605" extrusionOk="0">
                  <a:moveTo>
                    <a:pt x="35078" y="0"/>
                  </a:moveTo>
                  <a:cubicBezTo>
                    <a:pt x="31669" y="0"/>
                    <a:pt x="28285" y="693"/>
                    <a:pt x="25352" y="2169"/>
                  </a:cubicBezTo>
                  <a:cubicBezTo>
                    <a:pt x="23818" y="2936"/>
                    <a:pt x="22417" y="3903"/>
                    <a:pt x="20982" y="4804"/>
                  </a:cubicBezTo>
                  <a:cubicBezTo>
                    <a:pt x="15145" y="8407"/>
                    <a:pt x="8373" y="10675"/>
                    <a:pt x="2136" y="13777"/>
                  </a:cubicBezTo>
                  <a:cubicBezTo>
                    <a:pt x="1368" y="14144"/>
                    <a:pt x="534" y="14611"/>
                    <a:pt x="234" y="15345"/>
                  </a:cubicBezTo>
                  <a:cubicBezTo>
                    <a:pt x="101" y="15678"/>
                    <a:pt x="67" y="16045"/>
                    <a:pt x="67" y="16412"/>
                  </a:cubicBezTo>
                  <a:cubicBezTo>
                    <a:pt x="34" y="17780"/>
                    <a:pt x="1" y="19148"/>
                    <a:pt x="1" y="20515"/>
                  </a:cubicBezTo>
                  <a:cubicBezTo>
                    <a:pt x="7039" y="19114"/>
                    <a:pt x="14478" y="19348"/>
                    <a:pt x="21716" y="19214"/>
                  </a:cubicBezTo>
                  <a:cubicBezTo>
                    <a:pt x="32457" y="19047"/>
                    <a:pt x="43198" y="18881"/>
                    <a:pt x="53906" y="18714"/>
                  </a:cubicBezTo>
                  <a:cubicBezTo>
                    <a:pt x="54214" y="18714"/>
                    <a:pt x="54525" y="18712"/>
                    <a:pt x="54836" y="18712"/>
                  </a:cubicBezTo>
                  <a:cubicBezTo>
                    <a:pt x="55770" y="18712"/>
                    <a:pt x="56708" y="18731"/>
                    <a:pt x="57608" y="18881"/>
                  </a:cubicBezTo>
                  <a:cubicBezTo>
                    <a:pt x="59110" y="19081"/>
                    <a:pt x="60544" y="19615"/>
                    <a:pt x="62012" y="19981"/>
                  </a:cubicBezTo>
                  <a:cubicBezTo>
                    <a:pt x="63593" y="20377"/>
                    <a:pt x="65317" y="20605"/>
                    <a:pt x="66963" y="20605"/>
                  </a:cubicBezTo>
                  <a:cubicBezTo>
                    <a:pt x="67261" y="20605"/>
                    <a:pt x="67557" y="20597"/>
                    <a:pt x="67849" y="20582"/>
                  </a:cubicBezTo>
                  <a:cubicBezTo>
                    <a:pt x="67849" y="18981"/>
                    <a:pt x="67816" y="17380"/>
                    <a:pt x="67816" y="15812"/>
                  </a:cubicBezTo>
                  <a:cubicBezTo>
                    <a:pt x="67816" y="15311"/>
                    <a:pt x="67782" y="14778"/>
                    <a:pt x="67582" y="14344"/>
                  </a:cubicBezTo>
                  <a:cubicBezTo>
                    <a:pt x="67249" y="13677"/>
                    <a:pt x="66515" y="13210"/>
                    <a:pt x="65781" y="12810"/>
                  </a:cubicBezTo>
                  <a:cubicBezTo>
                    <a:pt x="60677" y="9874"/>
                    <a:pt x="55474" y="7072"/>
                    <a:pt x="50170" y="4404"/>
                  </a:cubicBezTo>
                  <a:cubicBezTo>
                    <a:pt x="47768" y="3169"/>
                    <a:pt x="45333" y="2002"/>
                    <a:pt x="42731" y="1168"/>
                  </a:cubicBezTo>
                  <a:cubicBezTo>
                    <a:pt x="40292" y="403"/>
                    <a:pt x="37678" y="0"/>
                    <a:pt x="3507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102"/>
            <p:cNvSpPr/>
            <p:nvPr/>
          </p:nvSpPr>
          <p:spPr>
            <a:xfrm rot="5400000">
              <a:off x="5917857" y="2458223"/>
              <a:ext cx="2136578" cy="853388"/>
            </a:xfrm>
            <a:custGeom>
              <a:avLst/>
              <a:gdLst/>
              <a:ahLst/>
              <a:cxnLst/>
              <a:rect l="l" t="t" r="r" b="b"/>
              <a:pathLst>
                <a:path w="68750" h="27460" extrusionOk="0">
                  <a:moveTo>
                    <a:pt x="34877" y="1"/>
                  </a:moveTo>
                  <a:cubicBezTo>
                    <a:pt x="32941" y="1"/>
                    <a:pt x="31023" y="274"/>
                    <a:pt x="29222" y="901"/>
                  </a:cubicBezTo>
                  <a:cubicBezTo>
                    <a:pt x="27987" y="1334"/>
                    <a:pt x="26820" y="1935"/>
                    <a:pt x="25652" y="2502"/>
                  </a:cubicBezTo>
                  <a:cubicBezTo>
                    <a:pt x="20282" y="5137"/>
                    <a:pt x="14711" y="7472"/>
                    <a:pt x="8941" y="9473"/>
                  </a:cubicBezTo>
                  <a:cubicBezTo>
                    <a:pt x="6239" y="10407"/>
                    <a:pt x="3370" y="11308"/>
                    <a:pt x="1302" y="13109"/>
                  </a:cubicBezTo>
                  <a:cubicBezTo>
                    <a:pt x="601" y="13710"/>
                    <a:pt x="1" y="14644"/>
                    <a:pt x="468" y="15378"/>
                  </a:cubicBezTo>
                  <a:cubicBezTo>
                    <a:pt x="735" y="15778"/>
                    <a:pt x="1202" y="15978"/>
                    <a:pt x="1669" y="16178"/>
                  </a:cubicBezTo>
                  <a:cubicBezTo>
                    <a:pt x="10809" y="20048"/>
                    <a:pt x="20182" y="23417"/>
                    <a:pt x="29755" y="26285"/>
                  </a:cubicBezTo>
                  <a:cubicBezTo>
                    <a:pt x="31623" y="26853"/>
                    <a:pt x="33525" y="27386"/>
                    <a:pt x="35493" y="27453"/>
                  </a:cubicBezTo>
                  <a:cubicBezTo>
                    <a:pt x="35628" y="27457"/>
                    <a:pt x="35763" y="27459"/>
                    <a:pt x="35898" y="27459"/>
                  </a:cubicBezTo>
                  <a:cubicBezTo>
                    <a:pt x="38853" y="27459"/>
                    <a:pt x="41680" y="26429"/>
                    <a:pt x="44232" y="25185"/>
                  </a:cubicBezTo>
                  <a:cubicBezTo>
                    <a:pt x="46934" y="23850"/>
                    <a:pt x="49436" y="22283"/>
                    <a:pt x="52271" y="21248"/>
                  </a:cubicBezTo>
                  <a:cubicBezTo>
                    <a:pt x="56641" y="19647"/>
                    <a:pt x="61578" y="19347"/>
                    <a:pt x="65781" y="17446"/>
                  </a:cubicBezTo>
                  <a:cubicBezTo>
                    <a:pt x="67015" y="16845"/>
                    <a:pt x="68750" y="15611"/>
                    <a:pt x="67983" y="14177"/>
                  </a:cubicBezTo>
                  <a:cubicBezTo>
                    <a:pt x="67416" y="13076"/>
                    <a:pt x="64814" y="12242"/>
                    <a:pt x="63680" y="11642"/>
                  </a:cubicBezTo>
                  <a:cubicBezTo>
                    <a:pt x="59910" y="9674"/>
                    <a:pt x="56174" y="7705"/>
                    <a:pt x="52405" y="5771"/>
                  </a:cubicBezTo>
                  <a:cubicBezTo>
                    <a:pt x="48869" y="3903"/>
                    <a:pt x="45300" y="2035"/>
                    <a:pt x="41364" y="934"/>
                  </a:cubicBezTo>
                  <a:cubicBezTo>
                    <a:pt x="39275" y="350"/>
                    <a:pt x="37065" y="1"/>
                    <a:pt x="348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00" name="Google Shape;5500;p102"/>
          <p:cNvCxnSpPr/>
          <p:nvPr/>
        </p:nvCxnSpPr>
        <p:spPr>
          <a:xfrm>
            <a:off x="1581400" y="2710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1" name="Google Shape;5501;p102"/>
          <p:cNvCxnSpPr/>
          <p:nvPr/>
        </p:nvCxnSpPr>
        <p:spPr>
          <a:xfrm>
            <a:off x="1627050" y="90455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02" name="Google Shape;5502;p102"/>
          <p:cNvGrpSpPr/>
          <p:nvPr/>
        </p:nvGrpSpPr>
        <p:grpSpPr>
          <a:xfrm>
            <a:off x="1269038" y="891056"/>
            <a:ext cx="277789" cy="198993"/>
            <a:chOff x="4033784" y="1920256"/>
            <a:chExt cx="277789" cy="198993"/>
          </a:xfrm>
        </p:grpSpPr>
        <p:sp>
          <p:nvSpPr>
            <p:cNvPr id="5503" name="Google Shape;5503;p102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102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102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103"/>
          <p:cNvSpPr txBox="1">
            <a:spLocks noGrp="1"/>
          </p:cNvSpPr>
          <p:nvPr>
            <p:ph type="title"/>
          </p:nvPr>
        </p:nvSpPr>
        <p:spPr>
          <a:xfrm>
            <a:off x="4482793" y="16653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500"/>
              <a:t>RESULTS</a:t>
            </a:r>
            <a:endParaRPr sz="5500"/>
          </a:p>
        </p:txBody>
      </p:sp>
      <p:sp>
        <p:nvSpPr>
          <p:cNvPr id="5511" name="Google Shape;5511;p103"/>
          <p:cNvSpPr txBox="1">
            <a:spLocks noGrp="1"/>
          </p:cNvSpPr>
          <p:nvPr>
            <p:ph type="subTitle" idx="1"/>
          </p:nvPr>
        </p:nvSpPr>
        <p:spPr>
          <a:xfrm>
            <a:off x="4288300" y="3110550"/>
            <a:ext cx="4781100" cy="1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Statistics for Demographics</a:t>
            </a:r>
            <a:endParaRPr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of Measurement</a:t>
            </a:r>
            <a:endParaRPr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of Exploratory Factor Analysis (EFA)</a:t>
            </a:r>
            <a:endParaRPr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of Confirmatory Factor Analysis (CFA)</a:t>
            </a:r>
            <a:endParaRPr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of Structural Equation Modeling (SEM) and Hypothesis Testing</a:t>
            </a:r>
            <a:endParaRPr/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of ANOVA</a:t>
            </a:r>
            <a:endParaRPr/>
          </a:p>
        </p:txBody>
      </p:sp>
      <p:cxnSp>
        <p:nvCxnSpPr>
          <p:cNvPr id="5512" name="Google Shape;5512;p103"/>
          <p:cNvCxnSpPr/>
          <p:nvPr/>
        </p:nvCxnSpPr>
        <p:spPr>
          <a:xfrm>
            <a:off x="4932013" y="1665335"/>
            <a:ext cx="3635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3" name="Google Shape;5513;p103"/>
          <p:cNvCxnSpPr/>
          <p:nvPr/>
        </p:nvCxnSpPr>
        <p:spPr>
          <a:xfrm>
            <a:off x="4955876" y="2885735"/>
            <a:ext cx="35880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14" name="Google Shape;5514;p103"/>
          <p:cNvGrpSpPr/>
          <p:nvPr/>
        </p:nvGrpSpPr>
        <p:grpSpPr>
          <a:xfrm>
            <a:off x="3628725" y="4357525"/>
            <a:ext cx="1697075" cy="1035325"/>
            <a:chOff x="1894025" y="3393550"/>
            <a:chExt cx="1697075" cy="1035325"/>
          </a:xfrm>
        </p:grpSpPr>
        <p:sp>
          <p:nvSpPr>
            <p:cNvPr id="5515" name="Google Shape;5515;p103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103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103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103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103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20" name="Google Shape;5520;p103"/>
          <p:cNvPicPr preferRelativeResize="0"/>
          <p:nvPr/>
        </p:nvPicPr>
        <p:blipFill rotWithShape="1">
          <a:blip r:embed="rId3">
            <a:alphaModFix/>
          </a:blip>
          <a:srcRect t="6596" b="6605"/>
          <a:stretch/>
        </p:blipFill>
        <p:spPr>
          <a:xfrm rot="-5400000">
            <a:off x="-962444" y="-236625"/>
            <a:ext cx="5457618" cy="5921532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5521" name="Google Shape;5521;p103"/>
          <p:cNvSpPr/>
          <p:nvPr/>
        </p:nvSpPr>
        <p:spPr>
          <a:xfrm>
            <a:off x="6172947" y="568925"/>
            <a:ext cx="1011808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lt1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p104"/>
          <p:cNvSpPr txBox="1">
            <a:spLocks noGrp="1"/>
          </p:cNvSpPr>
          <p:nvPr>
            <p:ph type="subTitle" idx="2"/>
          </p:nvPr>
        </p:nvSpPr>
        <p:spPr>
          <a:xfrm>
            <a:off x="475150" y="1866253"/>
            <a:ext cx="2194500" cy="8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Females (58.7%)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Males (40.5%).</a:t>
            </a:r>
            <a:endParaRPr sz="1600"/>
          </a:p>
        </p:txBody>
      </p:sp>
      <p:sp>
        <p:nvSpPr>
          <p:cNvPr id="5527" name="Google Shape;5527;p104"/>
          <p:cNvSpPr txBox="1">
            <a:spLocks noGrp="1"/>
          </p:cNvSpPr>
          <p:nvPr>
            <p:ph type="subTitle" idx="4"/>
          </p:nvPr>
        </p:nvSpPr>
        <p:spPr>
          <a:xfrm>
            <a:off x="3477963" y="1900212"/>
            <a:ext cx="21945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79.3% single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20.7% married</a:t>
            </a:r>
            <a:endParaRPr sz="1600"/>
          </a:p>
        </p:txBody>
      </p:sp>
      <p:sp>
        <p:nvSpPr>
          <p:cNvPr id="5528" name="Google Shape;5528;p104"/>
          <p:cNvSpPr txBox="1">
            <a:spLocks noGrp="1"/>
          </p:cNvSpPr>
          <p:nvPr>
            <p:ph type="subTitle" idx="6"/>
          </p:nvPr>
        </p:nvSpPr>
        <p:spPr>
          <a:xfrm>
            <a:off x="6099925" y="1803525"/>
            <a:ext cx="25689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18 to 24 years old (49.2%)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25 to 34 years old (28.9%)</a:t>
            </a:r>
            <a:endParaRPr sz="1600"/>
          </a:p>
        </p:txBody>
      </p:sp>
      <p:sp>
        <p:nvSpPr>
          <p:cNvPr id="5529" name="Google Shape;5529;p104"/>
          <p:cNvSpPr txBox="1">
            <a:spLocks noGrp="1"/>
          </p:cNvSpPr>
          <p:nvPr>
            <p:ph type="title"/>
          </p:nvPr>
        </p:nvSpPr>
        <p:spPr>
          <a:xfrm>
            <a:off x="429050" y="327189"/>
            <a:ext cx="7717500" cy="40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4.1. Descriptive Statistics for Demographics</a:t>
            </a:r>
            <a:endParaRPr dirty="0"/>
          </a:p>
        </p:txBody>
      </p:sp>
      <p:cxnSp>
        <p:nvCxnSpPr>
          <p:cNvPr id="5530" name="Google Shape;5530;p104"/>
          <p:cNvCxnSpPr/>
          <p:nvPr/>
        </p:nvCxnSpPr>
        <p:spPr>
          <a:xfrm>
            <a:off x="1627050" y="270941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1" name="Google Shape;5531;p104"/>
          <p:cNvCxnSpPr/>
          <p:nvPr/>
        </p:nvCxnSpPr>
        <p:spPr>
          <a:xfrm>
            <a:off x="1627050" y="90455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2" name="Google Shape;5532;p104"/>
          <p:cNvSpPr txBox="1"/>
          <p:nvPr/>
        </p:nvSpPr>
        <p:spPr>
          <a:xfrm>
            <a:off x="3393587" y="3858663"/>
            <a:ext cx="249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Full-time jobs (33,9%)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Part-time jobs 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(40.5%)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3" name="Google Shape;5533;p104"/>
          <p:cNvSpPr txBox="1"/>
          <p:nvPr/>
        </p:nvSpPr>
        <p:spPr>
          <a:xfrm>
            <a:off x="173650" y="3790500"/>
            <a:ext cx="3003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NTD 300,000 (62,4%)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NTD 300,000 to NTD 500,000 (19.8%)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NTD 501,000 to NTD 700,000 (8.7%)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4" name="Google Shape;5534;p104"/>
          <p:cNvSpPr txBox="1"/>
          <p:nvPr/>
        </p:nvSpPr>
        <p:spPr>
          <a:xfrm>
            <a:off x="5966750" y="3790647"/>
            <a:ext cx="287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Vietnamese (31.8%)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Indonesian (23.6%)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Filipino (10.7%)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5" name="Google Shape;5535;p104"/>
          <p:cNvSpPr txBox="1">
            <a:spLocks noGrp="1"/>
          </p:cNvSpPr>
          <p:nvPr>
            <p:ph type="subTitle" idx="1"/>
          </p:nvPr>
        </p:nvSpPr>
        <p:spPr>
          <a:xfrm>
            <a:off x="6304850" y="3473302"/>
            <a:ext cx="2194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Nationality</a:t>
            </a:r>
            <a:endParaRPr/>
          </a:p>
        </p:txBody>
      </p:sp>
      <p:sp>
        <p:nvSpPr>
          <p:cNvPr id="5536" name="Google Shape;5536;p104"/>
          <p:cNvSpPr txBox="1">
            <a:spLocks noGrp="1"/>
          </p:cNvSpPr>
          <p:nvPr>
            <p:ph type="subTitle" idx="1"/>
          </p:nvPr>
        </p:nvSpPr>
        <p:spPr>
          <a:xfrm>
            <a:off x="475150" y="1658804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Gender</a:t>
            </a:r>
            <a:endParaRPr/>
          </a:p>
        </p:txBody>
      </p:sp>
      <p:sp>
        <p:nvSpPr>
          <p:cNvPr id="5537" name="Google Shape;5537;p104"/>
          <p:cNvSpPr txBox="1">
            <a:spLocks noGrp="1"/>
          </p:cNvSpPr>
          <p:nvPr>
            <p:ph type="subTitle" idx="1"/>
          </p:nvPr>
        </p:nvSpPr>
        <p:spPr>
          <a:xfrm>
            <a:off x="6287125" y="1584516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Age</a:t>
            </a:r>
            <a:endParaRPr/>
          </a:p>
        </p:txBody>
      </p:sp>
      <p:sp>
        <p:nvSpPr>
          <p:cNvPr id="5538" name="Google Shape;5538;p104"/>
          <p:cNvSpPr txBox="1">
            <a:spLocks noGrp="1"/>
          </p:cNvSpPr>
          <p:nvPr>
            <p:ph type="subTitle" idx="1"/>
          </p:nvPr>
        </p:nvSpPr>
        <p:spPr>
          <a:xfrm>
            <a:off x="565175" y="3298705"/>
            <a:ext cx="21945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Annual family</a:t>
            </a:r>
            <a:endParaRPr b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income (INR)</a:t>
            </a:r>
            <a:endParaRPr/>
          </a:p>
        </p:txBody>
      </p:sp>
      <p:sp>
        <p:nvSpPr>
          <p:cNvPr id="5539" name="Google Shape;5539;p104"/>
          <p:cNvSpPr txBox="1">
            <a:spLocks noGrp="1"/>
          </p:cNvSpPr>
          <p:nvPr>
            <p:ph type="subTitle" idx="1"/>
          </p:nvPr>
        </p:nvSpPr>
        <p:spPr>
          <a:xfrm>
            <a:off x="3541338" y="3383575"/>
            <a:ext cx="21945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Employment status</a:t>
            </a:r>
            <a:endParaRPr/>
          </a:p>
        </p:txBody>
      </p:sp>
      <p:sp>
        <p:nvSpPr>
          <p:cNvPr id="5540" name="Google Shape;5540;p104"/>
          <p:cNvSpPr txBox="1">
            <a:spLocks noGrp="1"/>
          </p:cNvSpPr>
          <p:nvPr>
            <p:ph type="subTitle" idx="1"/>
          </p:nvPr>
        </p:nvSpPr>
        <p:spPr>
          <a:xfrm>
            <a:off x="3477963" y="1658829"/>
            <a:ext cx="2194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</a:rPr>
              <a:t>Marital status</a:t>
            </a:r>
            <a:endParaRPr/>
          </a:p>
        </p:txBody>
      </p:sp>
      <p:grpSp>
        <p:nvGrpSpPr>
          <p:cNvPr id="5541" name="Google Shape;5541;p104"/>
          <p:cNvGrpSpPr/>
          <p:nvPr/>
        </p:nvGrpSpPr>
        <p:grpSpPr>
          <a:xfrm>
            <a:off x="810463" y="734031"/>
            <a:ext cx="277789" cy="198993"/>
            <a:chOff x="4033784" y="1920256"/>
            <a:chExt cx="277789" cy="198993"/>
          </a:xfrm>
        </p:grpSpPr>
        <p:sp>
          <p:nvSpPr>
            <p:cNvPr id="5542" name="Google Shape;5542;p104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104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104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5" name="Google Shape;5545;p104"/>
          <p:cNvGrpSpPr/>
          <p:nvPr/>
        </p:nvGrpSpPr>
        <p:grpSpPr>
          <a:xfrm>
            <a:off x="278632" y="271010"/>
            <a:ext cx="330969" cy="309318"/>
            <a:chOff x="3919421" y="3523410"/>
            <a:chExt cx="330969" cy="309318"/>
          </a:xfrm>
        </p:grpSpPr>
        <p:sp>
          <p:nvSpPr>
            <p:cNvPr id="5546" name="Google Shape;5546;p104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104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104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49" name="Google Shape;554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299" y="2690475"/>
            <a:ext cx="547777" cy="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0" name="Google Shape;555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718" y="2649176"/>
            <a:ext cx="630441" cy="6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1" name="Google Shape;555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872" y="2665717"/>
            <a:ext cx="630450" cy="63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2" name="Google Shape;5552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8513" y="1007788"/>
            <a:ext cx="547775" cy="5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3" name="Google Shape;5553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1313" y="1007800"/>
            <a:ext cx="547775" cy="5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4" name="Google Shape;5554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8214" y="970650"/>
            <a:ext cx="547775" cy="5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9" name="Google Shape;555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50" y="1138350"/>
            <a:ext cx="8592925" cy="38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0" name="Google Shape;5560;p105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4.2. Reliability of Measurement</a:t>
            </a:r>
            <a:endParaRPr/>
          </a:p>
        </p:txBody>
      </p:sp>
      <p:cxnSp>
        <p:nvCxnSpPr>
          <p:cNvPr id="5561" name="Google Shape;5561;p105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2" name="Google Shape;5562;p105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3" name="Google Shape;5563;p105"/>
          <p:cNvSpPr/>
          <p:nvPr/>
        </p:nvSpPr>
        <p:spPr>
          <a:xfrm>
            <a:off x="5237975" y="4471375"/>
            <a:ext cx="1248000" cy="388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4" name="Google Shape;5564;p105"/>
          <p:cNvSpPr txBox="1"/>
          <p:nvPr/>
        </p:nvSpPr>
        <p:spPr>
          <a:xfrm>
            <a:off x="5916875" y="3779813"/>
            <a:ext cx="3315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➔"/>
            </a:pPr>
            <a:r>
              <a:rPr lang="en" sz="1900" dirty="0">
                <a:highlight>
                  <a:schemeClr val="dk2"/>
                </a:highlight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lang="en" sz="1900" b="1" dirty="0">
                <a:highlight>
                  <a:schemeClr val="dk2"/>
                </a:highlight>
                <a:latin typeface="Catamaran"/>
                <a:ea typeface="Catamaran"/>
                <a:cs typeface="Catamaran"/>
                <a:sym typeface="Catamaran"/>
              </a:rPr>
              <a:t>questionnaire</a:t>
            </a:r>
            <a:r>
              <a:rPr lang="en" sz="1900" dirty="0">
                <a:highlight>
                  <a:schemeClr val="dk2"/>
                </a:highlight>
                <a:latin typeface="Catamaran"/>
                <a:ea typeface="Catamaran"/>
                <a:cs typeface="Catamaran"/>
                <a:sym typeface="Catamaran"/>
              </a:rPr>
              <a:t> has a high </a:t>
            </a:r>
            <a:r>
              <a:rPr lang="en" sz="1900" b="1" dirty="0">
                <a:highlight>
                  <a:schemeClr val="dk2"/>
                </a:highlight>
                <a:latin typeface="Catamaran"/>
                <a:ea typeface="Catamaran"/>
                <a:cs typeface="Catamaran"/>
                <a:sym typeface="Catamaran"/>
              </a:rPr>
              <a:t>internal consistency</a:t>
            </a:r>
            <a:endParaRPr sz="1900" b="1" dirty="0">
              <a:highlight>
                <a:schemeClr val="dk2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5" name="Google Shape;5565;p105"/>
          <p:cNvSpPr txBox="1"/>
          <p:nvPr/>
        </p:nvSpPr>
        <p:spPr>
          <a:xfrm>
            <a:off x="5491625" y="3149750"/>
            <a:ext cx="2939700" cy="61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0.7 -&gt; test “Valid“.</a:t>
            </a:r>
            <a:endParaRPr sz="28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6" name="Google Shape;5566;p105"/>
          <p:cNvSpPr/>
          <p:nvPr/>
        </p:nvSpPr>
        <p:spPr>
          <a:xfrm>
            <a:off x="3311925" y="1187400"/>
            <a:ext cx="2103600" cy="4944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7" name="Google Shape;5567;p105"/>
          <p:cNvSpPr/>
          <p:nvPr/>
        </p:nvSpPr>
        <p:spPr>
          <a:xfrm>
            <a:off x="432775" y="4449925"/>
            <a:ext cx="1598100" cy="3888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68" name="Google Shape;5568;p105"/>
          <p:cNvCxnSpPr>
            <a:stCxn id="5567" idx="3"/>
            <a:endCxn id="5565" idx="1"/>
          </p:cNvCxnSpPr>
          <p:nvPr/>
        </p:nvCxnSpPr>
        <p:spPr>
          <a:xfrm rot="10800000" flipH="1">
            <a:off x="2030875" y="3457525"/>
            <a:ext cx="3460800" cy="1186800"/>
          </a:xfrm>
          <a:prstGeom prst="curvedConnector3">
            <a:avLst>
              <a:gd name="adj1" fmla="val 49999"/>
            </a:avLst>
          </a:prstGeom>
          <a:noFill/>
          <a:ln w="38100" cap="flat" cmpd="sng">
            <a:solidFill>
              <a:srgbClr val="980000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5569" name="Google Shape;5569;p105"/>
          <p:cNvCxnSpPr>
            <a:stCxn id="5566" idx="2"/>
            <a:endCxn id="5567" idx="0"/>
          </p:cNvCxnSpPr>
          <p:nvPr/>
        </p:nvCxnSpPr>
        <p:spPr>
          <a:xfrm rot="5400000">
            <a:off x="1413675" y="1499850"/>
            <a:ext cx="2768100" cy="3132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1C4587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5570" name="Google Shape;5570;p105"/>
          <p:cNvCxnSpPr>
            <a:stCxn id="5567" idx="3"/>
            <a:endCxn id="5563" idx="1"/>
          </p:cNvCxnSpPr>
          <p:nvPr/>
        </p:nvCxnSpPr>
        <p:spPr>
          <a:xfrm>
            <a:off x="2030875" y="4644325"/>
            <a:ext cx="3207000" cy="21600"/>
          </a:xfrm>
          <a:prstGeom prst="straightConnector1">
            <a:avLst/>
          </a:prstGeom>
          <a:noFill/>
          <a:ln w="38100" cap="flat" cmpd="sng">
            <a:solidFill>
              <a:srgbClr val="F4CCCC"/>
            </a:solidFill>
            <a:prstDash val="lgDashDot"/>
            <a:round/>
            <a:headEnd type="none" w="med" len="med"/>
            <a:tailEnd type="stealth" w="med" len="med"/>
          </a:ln>
        </p:spPr>
      </p:cxnSp>
      <p:sp>
        <p:nvSpPr>
          <p:cNvPr id="5571" name="Google Shape;5571;p105"/>
          <p:cNvSpPr/>
          <p:nvPr/>
        </p:nvSpPr>
        <p:spPr>
          <a:xfrm>
            <a:off x="5215775" y="4420975"/>
            <a:ext cx="1292400" cy="446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Google Shape;5576;p106"/>
          <p:cNvSpPr txBox="1">
            <a:spLocks noGrp="1"/>
          </p:cNvSpPr>
          <p:nvPr>
            <p:ph type="title"/>
          </p:nvPr>
        </p:nvSpPr>
        <p:spPr>
          <a:xfrm>
            <a:off x="633875" y="548650"/>
            <a:ext cx="794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4.3. The Results of Exploratory Factor Analysis (EFA)</a:t>
            </a:r>
            <a:endParaRPr sz="3100"/>
          </a:p>
        </p:txBody>
      </p:sp>
      <p:cxnSp>
        <p:nvCxnSpPr>
          <p:cNvPr id="5577" name="Google Shape;5577;p106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78" name="Google Shape;5578;p106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79" name="Google Shape;5579;p106"/>
          <p:cNvGrpSpPr/>
          <p:nvPr/>
        </p:nvGrpSpPr>
        <p:grpSpPr>
          <a:xfrm>
            <a:off x="-467565" y="1829568"/>
            <a:ext cx="1101449" cy="2042258"/>
            <a:chOff x="2118210" y="2049880"/>
            <a:chExt cx="1101449" cy="2042258"/>
          </a:xfrm>
        </p:grpSpPr>
        <p:sp>
          <p:nvSpPr>
            <p:cNvPr id="5580" name="Google Shape;5580;p106"/>
            <p:cNvSpPr/>
            <p:nvPr/>
          </p:nvSpPr>
          <p:spPr>
            <a:xfrm rot="5400000">
              <a:off x="2268267" y="2321761"/>
              <a:ext cx="1223273" cy="679510"/>
            </a:xfrm>
            <a:custGeom>
              <a:avLst/>
              <a:gdLst/>
              <a:ahLst/>
              <a:cxnLst/>
              <a:rect l="l" t="t" r="r" b="b"/>
              <a:pathLst>
                <a:path w="39362" h="21865" extrusionOk="0">
                  <a:moveTo>
                    <a:pt x="30704" y="1"/>
                  </a:moveTo>
                  <a:cubicBezTo>
                    <a:pt x="30509" y="1"/>
                    <a:pt x="30315" y="6"/>
                    <a:pt x="30122" y="16"/>
                  </a:cubicBezTo>
                  <a:cubicBezTo>
                    <a:pt x="26319" y="116"/>
                    <a:pt x="22683" y="1584"/>
                    <a:pt x="19181" y="3052"/>
                  </a:cubicBezTo>
                  <a:cubicBezTo>
                    <a:pt x="16879" y="3986"/>
                    <a:pt x="14544" y="4953"/>
                    <a:pt x="12543" y="6421"/>
                  </a:cubicBezTo>
                  <a:cubicBezTo>
                    <a:pt x="11609" y="7088"/>
                    <a:pt x="10742" y="7888"/>
                    <a:pt x="9707" y="8389"/>
                  </a:cubicBezTo>
                  <a:cubicBezTo>
                    <a:pt x="8940" y="8756"/>
                    <a:pt x="8073" y="8922"/>
                    <a:pt x="7272" y="9189"/>
                  </a:cubicBezTo>
                  <a:cubicBezTo>
                    <a:pt x="4737" y="10023"/>
                    <a:pt x="2436" y="11791"/>
                    <a:pt x="1301" y="14193"/>
                  </a:cubicBezTo>
                  <a:cubicBezTo>
                    <a:pt x="234" y="16494"/>
                    <a:pt x="1" y="20397"/>
                    <a:pt x="1635" y="21865"/>
                  </a:cubicBezTo>
                  <a:cubicBezTo>
                    <a:pt x="2569" y="20697"/>
                    <a:pt x="2602" y="19030"/>
                    <a:pt x="2636" y="17562"/>
                  </a:cubicBezTo>
                  <a:cubicBezTo>
                    <a:pt x="2636" y="17228"/>
                    <a:pt x="2636" y="16828"/>
                    <a:pt x="2869" y="16561"/>
                  </a:cubicBezTo>
                  <a:cubicBezTo>
                    <a:pt x="3003" y="16394"/>
                    <a:pt x="3169" y="16294"/>
                    <a:pt x="3370" y="16194"/>
                  </a:cubicBezTo>
                  <a:cubicBezTo>
                    <a:pt x="7206" y="14260"/>
                    <a:pt x="11075" y="12325"/>
                    <a:pt x="14911" y="10357"/>
                  </a:cubicBezTo>
                  <a:cubicBezTo>
                    <a:pt x="18681" y="8455"/>
                    <a:pt x="22450" y="6554"/>
                    <a:pt x="26419" y="5053"/>
                  </a:cubicBezTo>
                  <a:cubicBezTo>
                    <a:pt x="27487" y="4653"/>
                    <a:pt x="28588" y="4286"/>
                    <a:pt x="29722" y="4086"/>
                  </a:cubicBezTo>
                  <a:cubicBezTo>
                    <a:pt x="30644" y="3911"/>
                    <a:pt x="31612" y="3815"/>
                    <a:pt x="32585" y="3815"/>
                  </a:cubicBezTo>
                  <a:cubicBezTo>
                    <a:pt x="34953" y="3815"/>
                    <a:pt x="37351" y="4382"/>
                    <a:pt x="39195" y="5753"/>
                  </a:cubicBezTo>
                  <a:cubicBezTo>
                    <a:pt x="39362" y="4853"/>
                    <a:pt x="38928" y="4286"/>
                    <a:pt x="38228" y="3685"/>
                  </a:cubicBezTo>
                  <a:cubicBezTo>
                    <a:pt x="37527" y="3085"/>
                    <a:pt x="36693" y="2718"/>
                    <a:pt x="35926" y="2184"/>
                  </a:cubicBezTo>
                  <a:cubicBezTo>
                    <a:pt x="35259" y="1717"/>
                    <a:pt x="34659" y="1150"/>
                    <a:pt x="33958" y="750"/>
                  </a:cubicBezTo>
                  <a:cubicBezTo>
                    <a:pt x="32964" y="182"/>
                    <a:pt x="31824" y="1"/>
                    <a:pt x="307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106"/>
            <p:cNvSpPr/>
            <p:nvPr/>
          </p:nvSpPr>
          <p:spPr>
            <a:xfrm rot="5400000">
              <a:off x="2258198" y="2355604"/>
              <a:ext cx="1183897" cy="640880"/>
            </a:xfrm>
            <a:custGeom>
              <a:avLst/>
              <a:gdLst/>
              <a:ahLst/>
              <a:cxnLst/>
              <a:rect l="l" t="t" r="r" b="b"/>
              <a:pathLst>
                <a:path w="38095" h="20622" extrusionOk="0">
                  <a:moveTo>
                    <a:pt x="28987" y="1"/>
                  </a:moveTo>
                  <a:cubicBezTo>
                    <a:pt x="24771" y="1"/>
                    <a:pt x="20656" y="2033"/>
                    <a:pt x="16812" y="4041"/>
                  </a:cubicBezTo>
                  <a:cubicBezTo>
                    <a:pt x="13477" y="5776"/>
                    <a:pt x="10141" y="7510"/>
                    <a:pt x="6805" y="9245"/>
                  </a:cubicBezTo>
                  <a:cubicBezTo>
                    <a:pt x="5104" y="10112"/>
                    <a:pt x="3369" y="11013"/>
                    <a:pt x="2269" y="12547"/>
                  </a:cubicBezTo>
                  <a:cubicBezTo>
                    <a:pt x="1668" y="13348"/>
                    <a:pt x="1301" y="14248"/>
                    <a:pt x="901" y="15149"/>
                  </a:cubicBezTo>
                  <a:cubicBezTo>
                    <a:pt x="501" y="16116"/>
                    <a:pt x="100" y="17117"/>
                    <a:pt x="34" y="18184"/>
                  </a:cubicBezTo>
                  <a:cubicBezTo>
                    <a:pt x="0" y="18952"/>
                    <a:pt x="200" y="20486"/>
                    <a:pt x="1134" y="20620"/>
                  </a:cubicBezTo>
                  <a:cubicBezTo>
                    <a:pt x="1148" y="20621"/>
                    <a:pt x="1161" y="20622"/>
                    <a:pt x="1175" y="20622"/>
                  </a:cubicBezTo>
                  <a:cubicBezTo>
                    <a:pt x="1833" y="20622"/>
                    <a:pt x="3347" y="19111"/>
                    <a:pt x="3870" y="18752"/>
                  </a:cubicBezTo>
                  <a:cubicBezTo>
                    <a:pt x="4103" y="18585"/>
                    <a:pt x="4337" y="18451"/>
                    <a:pt x="4537" y="18285"/>
                  </a:cubicBezTo>
                  <a:cubicBezTo>
                    <a:pt x="6305" y="17184"/>
                    <a:pt x="8139" y="16216"/>
                    <a:pt x="10174" y="15716"/>
                  </a:cubicBezTo>
                  <a:cubicBezTo>
                    <a:pt x="11609" y="15349"/>
                    <a:pt x="13076" y="15249"/>
                    <a:pt x="14511" y="14882"/>
                  </a:cubicBezTo>
                  <a:cubicBezTo>
                    <a:pt x="14677" y="14849"/>
                    <a:pt x="14811" y="14815"/>
                    <a:pt x="14944" y="14782"/>
                  </a:cubicBezTo>
                  <a:cubicBezTo>
                    <a:pt x="18213" y="13881"/>
                    <a:pt x="20815" y="11546"/>
                    <a:pt x="23651" y="9678"/>
                  </a:cubicBezTo>
                  <a:cubicBezTo>
                    <a:pt x="25085" y="8711"/>
                    <a:pt x="26619" y="7844"/>
                    <a:pt x="28187" y="7110"/>
                  </a:cubicBezTo>
                  <a:cubicBezTo>
                    <a:pt x="30489" y="6042"/>
                    <a:pt x="32924" y="5209"/>
                    <a:pt x="35392" y="4641"/>
                  </a:cubicBezTo>
                  <a:cubicBezTo>
                    <a:pt x="36293" y="4441"/>
                    <a:pt x="37194" y="4308"/>
                    <a:pt x="38094" y="4174"/>
                  </a:cubicBezTo>
                  <a:cubicBezTo>
                    <a:pt x="37761" y="3808"/>
                    <a:pt x="37394" y="3407"/>
                    <a:pt x="37027" y="3074"/>
                  </a:cubicBezTo>
                  <a:cubicBezTo>
                    <a:pt x="35392" y="1573"/>
                    <a:pt x="33291" y="538"/>
                    <a:pt x="31056" y="172"/>
                  </a:cubicBezTo>
                  <a:cubicBezTo>
                    <a:pt x="30364" y="55"/>
                    <a:pt x="29674" y="1"/>
                    <a:pt x="289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106"/>
            <p:cNvSpPr/>
            <p:nvPr/>
          </p:nvSpPr>
          <p:spPr>
            <a:xfrm rot="5400000">
              <a:off x="2602848" y="2215227"/>
              <a:ext cx="319321" cy="320347"/>
            </a:xfrm>
            <a:custGeom>
              <a:avLst/>
              <a:gdLst/>
              <a:ahLst/>
              <a:cxnLst/>
              <a:rect l="l" t="t" r="r" b="b"/>
              <a:pathLst>
                <a:path w="10275" h="10308" extrusionOk="0">
                  <a:moveTo>
                    <a:pt x="9040" y="0"/>
                  </a:moveTo>
                  <a:cubicBezTo>
                    <a:pt x="401" y="3669"/>
                    <a:pt x="1" y="8306"/>
                    <a:pt x="301" y="10308"/>
                  </a:cubicBezTo>
                  <a:lnTo>
                    <a:pt x="301" y="10308"/>
                  </a:lnTo>
                  <a:cubicBezTo>
                    <a:pt x="2069" y="9207"/>
                    <a:pt x="3903" y="8239"/>
                    <a:pt x="5938" y="7739"/>
                  </a:cubicBezTo>
                  <a:cubicBezTo>
                    <a:pt x="7373" y="7372"/>
                    <a:pt x="8840" y="7272"/>
                    <a:pt x="10275" y="6905"/>
                  </a:cubicBezTo>
                  <a:cubicBezTo>
                    <a:pt x="4704" y="5104"/>
                    <a:pt x="8907" y="200"/>
                    <a:pt x="90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106"/>
            <p:cNvSpPr/>
            <p:nvPr/>
          </p:nvSpPr>
          <p:spPr>
            <a:xfrm rot="5400000">
              <a:off x="2729395" y="2557111"/>
              <a:ext cx="363918" cy="257539"/>
            </a:xfrm>
            <a:custGeom>
              <a:avLst/>
              <a:gdLst/>
              <a:ahLst/>
              <a:cxnLst/>
              <a:rect l="l" t="t" r="r" b="b"/>
              <a:pathLst>
                <a:path w="11710" h="8287" extrusionOk="0">
                  <a:moveTo>
                    <a:pt x="10465" y="1"/>
                  </a:moveTo>
                  <a:cubicBezTo>
                    <a:pt x="10110" y="1"/>
                    <a:pt x="9728" y="98"/>
                    <a:pt x="9408" y="210"/>
                  </a:cubicBezTo>
                  <a:cubicBezTo>
                    <a:pt x="7473" y="877"/>
                    <a:pt x="5538" y="1511"/>
                    <a:pt x="3770" y="2512"/>
                  </a:cubicBezTo>
                  <a:cubicBezTo>
                    <a:pt x="3203" y="2845"/>
                    <a:pt x="2636" y="3212"/>
                    <a:pt x="2336" y="3746"/>
                  </a:cubicBezTo>
                  <a:cubicBezTo>
                    <a:pt x="1902" y="4480"/>
                    <a:pt x="1936" y="5447"/>
                    <a:pt x="1269" y="5947"/>
                  </a:cubicBezTo>
                  <a:cubicBezTo>
                    <a:pt x="1035" y="6114"/>
                    <a:pt x="735" y="6214"/>
                    <a:pt x="501" y="6381"/>
                  </a:cubicBezTo>
                  <a:cubicBezTo>
                    <a:pt x="168" y="6681"/>
                    <a:pt x="1" y="7148"/>
                    <a:pt x="134" y="7582"/>
                  </a:cubicBezTo>
                  <a:cubicBezTo>
                    <a:pt x="269" y="8087"/>
                    <a:pt x="631" y="8286"/>
                    <a:pt x="1107" y="8286"/>
                  </a:cubicBezTo>
                  <a:cubicBezTo>
                    <a:pt x="2518" y="8286"/>
                    <a:pt x="4931" y="6537"/>
                    <a:pt x="5405" y="5814"/>
                  </a:cubicBezTo>
                  <a:cubicBezTo>
                    <a:pt x="5672" y="5414"/>
                    <a:pt x="5838" y="4980"/>
                    <a:pt x="6139" y="4613"/>
                  </a:cubicBezTo>
                  <a:cubicBezTo>
                    <a:pt x="6406" y="4313"/>
                    <a:pt x="6739" y="4079"/>
                    <a:pt x="7073" y="3879"/>
                  </a:cubicBezTo>
                  <a:cubicBezTo>
                    <a:pt x="7907" y="3379"/>
                    <a:pt x="8774" y="2945"/>
                    <a:pt x="9708" y="2612"/>
                  </a:cubicBezTo>
                  <a:cubicBezTo>
                    <a:pt x="10208" y="2412"/>
                    <a:pt x="10742" y="2245"/>
                    <a:pt x="11109" y="1878"/>
                  </a:cubicBezTo>
                  <a:cubicBezTo>
                    <a:pt x="11509" y="1511"/>
                    <a:pt x="11709" y="877"/>
                    <a:pt x="11409" y="443"/>
                  </a:cubicBezTo>
                  <a:cubicBezTo>
                    <a:pt x="11201" y="114"/>
                    <a:pt x="10849" y="1"/>
                    <a:pt x="104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106"/>
            <p:cNvSpPr/>
            <p:nvPr/>
          </p:nvSpPr>
          <p:spPr>
            <a:xfrm rot="5400000">
              <a:off x="2833569" y="2904461"/>
              <a:ext cx="403293" cy="168254"/>
            </a:xfrm>
            <a:custGeom>
              <a:avLst/>
              <a:gdLst/>
              <a:ahLst/>
              <a:cxnLst/>
              <a:rect l="l" t="t" r="r" b="b"/>
              <a:pathLst>
                <a:path w="12977" h="5414" extrusionOk="0">
                  <a:moveTo>
                    <a:pt x="5237" y="1"/>
                  </a:moveTo>
                  <a:cubicBezTo>
                    <a:pt x="3567" y="1"/>
                    <a:pt x="1776" y="449"/>
                    <a:pt x="0" y="1678"/>
                  </a:cubicBezTo>
                  <a:cubicBezTo>
                    <a:pt x="103" y="1652"/>
                    <a:pt x="918" y="1388"/>
                    <a:pt x="1906" y="1388"/>
                  </a:cubicBezTo>
                  <a:cubicBezTo>
                    <a:pt x="3476" y="1388"/>
                    <a:pt x="5484" y="2056"/>
                    <a:pt x="5771" y="5414"/>
                  </a:cubicBezTo>
                  <a:cubicBezTo>
                    <a:pt x="8073" y="4346"/>
                    <a:pt x="10508" y="3513"/>
                    <a:pt x="12976" y="2945"/>
                  </a:cubicBezTo>
                  <a:cubicBezTo>
                    <a:pt x="11925" y="2123"/>
                    <a:pt x="8870" y="1"/>
                    <a:pt x="52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106"/>
            <p:cNvSpPr/>
            <p:nvPr/>
          </p:nvSpPr>
          <p:spPr>
            <a:xfrm rot="5400000">
              <a:off x="1824310" y="3147195"/>
              <a:ext cx="1238842" cy="651043"/>
            </a:xfrm>
            <a:custGeom>
              <a:avLst/>
              <a:gdLst/>
              <a:ahLst/>
              <a:cxnLst/>
              <a:rect l="l" t="t" r="r" b="b"/>
              <a:pathLst>
                <a:path w="39863" h="20949" extrusionOk="0">
                  <a:moveTo>
                    <a:pt x="38228" y="0"/>
                  </a:moveTo>
                  <a:cubicBezTo>
                    <a:pt x="37294" y="1134"/>
                    <a:pt x="37194" y="2769"/>
                    <a:pt x="37127" y="4270"/>
                  </a:cubicBezTo>
                  <a:cubicBezTo>
                    <a:pt x="37093" y="4603"/>
                    <a:pt x="37093" y="4970"/>
                    <a:pt x="36860" y="5237"/>
                  </a:cubicBezTo>
                  <a:cubicBezTo>
                    <a:pt x="36727" y="5404"/>
                    <a:pt x="36526" y="5504"/>
                    <a:pt x="36360" y="5571"/>
                  </a:cubicBezTo>
                  <a:cubicBezTo>
                    <a:pt x="32423" y="7405"/>
                    <a:pt x="28521" y="9240"/>
                    <a:pt x="24618" y="11075"/>
                  </a:cubicBezTo>
                  <a:cubicBezTo>
                    <a:pt x="20782" y="12843"/>
                    <a:pt x="16946" y="14644"/>
                    <a:pt x="12976" y="15978"/>
                  </a:cubicBezTo>
                  <a:cubicBezTo>
                    <a:pt x="11875" y="16378"/>
                    <a:pt x="10775" y="16712"/>
                    <a:pt x="9641" y="16879"/>
                  </a:cubicBezTo>
                  <a:cubicBezTo>
                    <a:pt x="8867" y="17000"/>
                    <a:pt x="8065" y="17064"/>
                    <a:pt x="7256" y="17064"/>
                  </a:cubicBezTo>
                  <a:cubicBezTo>
                    <a:pt x="4718" y="17064"/>
                    <a:pt x="2123" y="16429"/>
                    <a:pt x="200" y="14911"/>
                  </a:cubicBezTo>
                  <a:lnTo>
                    <a:pt x="200" y="14911"/>
                  </a:lnTo>
                  <a:cubicBezTo>
                    <a:pt x="0" y="15811"/>
                    <a:pt x="434" y="16378"/>
                    <a:pt x="1101" y="16979"/>
                  </a:cubicBezTo>
                  <a:cubicBezTo>
                    <a:pt x="1768" y="17613"/>
                    <a:pt x="2602" y="18046"/>
                    <a:pt x="3369" y="18580"/>
                  </a:cubicBezTo>
                  <a:cubicBezTo>
                    <a:pt x="4003" y="19080"/>
                    <a:pt x="4604" y="19681"/>
                    <a:pt x="5304" y="20081"/>
                  </a:cubicBezTo>
                  <a:cubicBezTo>
                    <a:pt x="6438" y="20782"/>
                    <a:pt x="7773" y="20948"/>
                    <a:pt x="9107" y="20948"/>
                  </a:cubicBezTo>
                  <a:cubicBezTo>
                    <a:pt x="12910" y="20948"/>
                    <a:pt x="16579" y="19581"/>
                    <a:pt x="20148" y="18246"/>
                  </a:cubicBezTo>
                  <a:cubicBezTo>
                    <a:pt x="22450" y="17379"/>
                    <a:pt x="24818" y="16478"/>
                    <a:pt x="26853" y="15077"/>
                  </a:cubicBezTo>
                  <a:cubicBezTo>
                    <a:pt x="27820" y="14444"/>
                    <a:pt x="28721" y="13676"/>
                    <a:pt x="29755" y="13209"/>
                  </a:cubicBezTo>
                  <a:cubicBezTo>
                    <a:pt x="30555" y="12876"/>
                    <a:pt x="31389" y="12709"/>
                    <a:pt x="32223" y="12476"/>
                  </a:cubicBezTo>
                  <a:cubicBezTo>
                    <a:pt x="34792" y="11708"/>
                    <a:pt x="37127" y="10041"/>
                    <a:pt x="38328" y="7672"/>
                  </a:cubicBezTo>
                  <a:cubicBezTo>
                    <a:pt x="39495" y="5404"/>
                    <a:pt x="39862" y="1501"/>
                    <a:pt x="38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106"/>
            <p:cNvSpPr/>
            <p:nvPr/>
          </p:nvSpPr>
          <p:spPr>
            <a:xfrm rot="5400000">
              <a:off x="1874655" y="3151763"/>
              <a:ext cx="1198411" cy="613905"/>
            </a:xfrm>
            <a:custGeom>
              <a:avLst/>
              <a:gdLst/>
              <a:ahLst/>
              <a:cxnLst/>
              <a:rect l="l" t="t" r="r" b="b"/>
              <a:pathLst>
                <a:path w="38562" h="19754" extrusionOk="0">
                  <a:moveTo>
                    <a:pt x="37398" y="0"/>
                  </a:moveTo>
                  <a:cubicBezTo>
                    <a:pt x="36725" y="0"/>
                    <a:pt x="35177" y="1450"/>
                    <a:pt x="34692" y="1773"/>
                  </a:cubicBezTo>
                  <a:cubicBezTo>
                    <a:pt x="34458" y="1940"/>
                    <a:pt x="34225" y="2073"/>
                    <a:pt x="33991" y="2207"/>
                  </a:cubicBezTo>
                  <a:cubicBezTo>
                    <a:pt x="32190" y="3274"/>
                    <a:pt x="30322" y="4208"/>
                    <a:pt x="28287" y="4642"/>
                  </a:cubicBezTo>
                  <a:cubicBezTo>
                    <a:pt x="26853" y="4942"/>
                    <a:pt x="25352" y="5009"/>
                    <a:pt x="23918" y="5309"/>
                  </a:cubicBezTo>
                  <a:cubicBezTo>
                    <a:pt x="23751" y="5342"/>
                    <a:pt x="23617" y="5376"/>
                    <a:pt x="23484" y="5409"/>
                  </a:cubicBezTo>
                  <a:cubicBezTo>
                    <a:pt x="20215" y="6210"/>
                    <a:pt x="17513" y="8444"/>
                    <a:pt x="14611" y="10246"/>
                  </a:cubicBezTo>
                  <a:cubicBezTo>
                    <a:pt x="13143" y="11146"/>
                    <a:pt x="11609" y="11947"/>
                    <a:pt x="10008" y="12647"/>
                  </a:cubicBezTo>
                  <a:cubicBezTo>
                    <a:pt x="7673" y="13648"/>
                    <a:pt x="5204" y="14415"/>
                    <a:pt x="2702" y="14882"/>
                  </a:cubicBezTo>
                  <a:cubicBezTo>
                    <a:pt x="1802" y="15049"/>
                    <a:pt x="901" y="15183"/>
                    <a:pt x="0" y="15283"/>
                  </a:cubicBezTo>
                  <a:cubicBezTo>
                    <a:pt x="334" y="15683"/>
                    <a:pt x="668" y="16050"/>
                    <a:pt x="1035" y="16417"/>
                  </a:cubicBezTo>
                  <a:cubicBezTo>
                    <a:pt x="2636" y="17985"/>
                    <a:pt x="4704" y="19085"/>
                    <a:pt x="6905" y="19519"/>
                  </a:cubicBezTo>
                  <a:cubicBezTo>
                    <a:pt x="7722" y="19680"/>
                    <a:pt x="8539" y="19753"/>
                    <a:pt x="9355" y="19753"/>
                  </a:cubicBezTo>
                  <a:cubicBezTo>
                    <a:pt x="13442" y="19753"/>
                    <a:pt x="17501" y="17918"/>
                    <a:pt x="21282" y="16083"/>
                  </a:cubicBezTo>
                  <a:cubicBezTo>
                    <a:pt x="24651" y="14482"/>
                    <a:pt x="28054" y="12848"/>
                    <a:pt x="31456" y="11213"/>
                  </a:cubicBezTo>
                  <a:cubicBezTo>
                    <a:pt x="33157" y="10379"/>
                    <a:pt x="34925" y="9512"/>
                    <a:pt x="36093" y="8044"/>
                  </a:cubicBezTo>
                  <a:cubicBezTo>
                    <a:pt x="36693" y="7277"/>
                    <a:pt x="37094" y="6376"/>
                    <a:pt x="37527" y="5476"/>
                  </a:cubicBezTo>
                  <a:cubicBezTo>
                    <a:pt x="37961" y="4508"/>
                    <a:pt x="38395" y="3541"/>
                    <a:pt x="38495" y="2474"/>
                  </a:cubicBezTo>
                  <a:cubicBezTo>
                    <a:pt x="38561" y="1706"/>
                    <a:pt x="38395" y="139"/>
                    <a:pt x="37461" y="5"/>
                  </a:cubicBezTo>
                  <a:cubicBezTo>
                    <a:pt x="37441" y="2"/>
                    <a:pt x="37420" y="0"/>
                    <a:pt x="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106"/>
            <p:cNvSpPr/>
            <p:nvPr/>
          </p:nvSpPr>
          <p:spPr>
            <a:xfrm rot="5400000">
              <a:off x="2396043" y="3606924"/>
              <a:ext cx="320347" cy="312080"/>
            </a:xfrm>
            <a:custGeom>
              <a:avLst/>
              <a:gdLst/>
              <a:ahLst/>
              <a:cxnLst/>
              <a:rect l="l" t="t" r="r" b="b"/>
              <a:pathLst>
                <a:path w="10308" h="10042" extrusionOk="0">
                  <a:moveTo>
                    <a:pt x="10074" y="1"/>
                  </a:moveTo>
                  <a:cubicBezTo>
                    <a:pt x="8273" y="1068"/>
                    <a:pt x="6405" y="2002"/>
                    <a:pt x="4370" y="2436"/>
                  </a:cubicBezTo>
                  <a:cubicBezTo>
                    <a:pt x="2936" y="2736"/>
                    <a:pt x="1435" y="2803"/>
                    <a:pt x="1" y="3103"/>
                  </a:cubicBezTo>
                  <a:cubicBezTo>
                    <a:pt x="5504" y="5104"/>
                    <a:pt x="1168" y="9874"/>
                    <a:pt x="1001" y="10041"/>
                  </a:cubicBezTo>
                  <a:cubicBezTo>
                    <a:pt x="9774" y="6639"/>
                    <a:pt x="10308" y="2035"/>
                    <a:pt x="100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106"/>
            <p:cNvSpPr/>
            <p:nvPr/>
          </p:nvSpPr>
          <p:spPr>
            <a:xfrm rot="5400000">
              <a:off x="2232622" y="3321400"/>
              <a:ext cx="369076" cy="247657"/>
            </a:xfrm>
            <a:custGeom>
              <a:avLst/>
              <a:gdLst/>
              <a:ahLst/>
              <a:cxnLst/>
              <a:rect l="l" t="t" r="r" b="b"/>
              <a:pathLst>
                <a:path w="11876" h="7969" extrusionOk="0">
                  <a:moveTo>
                    <a:pt x="10777" y="1"/>
                  </a:moveTo>
                  <a:cubicBezTo>
                    <a:pt x="9358" y="1"/>
                    <a:pt x="6940" y="1638"/>
                    <a:pt x="6472" y="2329"/>
                  </a:cubicBezTo>
                  <a:cubicBezTo>
                    <a:pt x="6205" y="2729"/>
                    <a:pt x="6005" y="3163"/>
                    <a:pt x="5671" y="3496"/>
                  </a:cubicBezTo>
                  <a:cubicBezTo>
                    <a:pt x="5405" y="3796"/>
                    <a:pt x="5071" y="3996"/>
                    <a:pt x="4704" y="4197"/>
                  </a:cubicBezTo>
                  <a:cubicBezTo>
                    <a:pt x="3870" y="4697"/>
                    <a:pt x="2969" y="5097"/>
                    <a:pt x="2069" y="5397"/>
                  </a:cubicBezTo>
                  <a:cubicBezTo>
                    <a:pt x="1568" y="5564"/>
                    <a:pt x="1035" y="5731"/>
                    <a:pt x="601" y="6098"/>
                  </a:cubicBezTo>
                  <a:cubicBezTo>
                    <a:pt x="201" y="6432"/>
                    <a:pt x="1" y="7065"/>
                    <a:pt x="268" y="7532"/>
                  </a:cubicBezTo>
                  <a:cubicBezTo>
                    <a:pt x="485" y="7859"/>
                    <a:pt x="860" y="7968"/>
                    <a:pt x="1269" y="7968"/>
                  </a:cubicBezTo>
                  <a:cubicBezTo>
                    <a:pt x="1614" y="7968"/>
                    <a:pt x="1982" y="7891"/>
                    <a:pt x="2302" y="7799"/>
                  </a:cubicBezTo>
                  <a:cubicBezTo>
                    <a:pt x="4237" y="7232"/>
                    <a:pt x="6172" y="6598"/>
                    <a:pt x="7973" y="5664"/>
                  </a:cubicBezTo>
                  <a:cubicBezTo>
                    <a:pt x="8540" y="5364"/>
                    <a:pt x="9141" y="5031"/>
                    <a:pt x="9474" y="4497"/>
                  </a:cubicBezTo>
                  <a:cubicBezTo>
                    <a:pt x="9908" y="3796"/>
                    <a:pt x="9941" y="2796"/>
                    <a:pt x="10608" y="2329"/>
                  </a:cubicBezTo>
                  <a:cubicBezTo>
                    <a:pt x="10842" y="2162"/>
                    <a:pt x="11142" y="2062"/>
                    <a:pt x="11375" y="1895"/>
                  </a:cubicBezTo>
                  <a:cubicBezTo>
                    <a:pt x="11709" y="1628"/>
                    <a:pt x="11876" y="1161"/>
                    <a:pt x="11776" y="727"/>
                  </a:cubicBezTo>
                  <a:cubicBezTo>
                    <a:pt x="11654" y="205"/>
                    <a:pt x="11278" y="1"/>
                    <a:pt x="107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106"/>
            <p:cNvSpPr/>
            <p:nvPr/>
          </p:nvSpPr>
          <p:spPr>
            <a:xfrm rot="5400000">
              <a:off x="2102360" y="3060302"/>
              <a:ext cx="402236" cy="168595"/>
            </a:xfrm>
            <a:custGeom>
              <a:avLst/>
              <a:gdLst/>
              <a:ahLst/>
              <a:cxnLst/>
              <a:rect l="l" t="t" r="r" b="b"/>
              <a:pathLst>
                <a:path w="12943" h="5425" extrusionOk="0">
                  <a:moveTo>
                    <a:pt x="7306" y="0"/>
                  </a:moveTo>
                  <a:cubicBezTo>
                    <a:pt x="4971" y="1001"/>
                    <a:pt x="2502" y="1768"/>
                    <a:pt x="0" y="2235"/>
                  </a:cubicBezTo>
                  <a:cubicBezTo>
                    <a:pt x="1056" y="3104"/>
                    <a:pt x="4192" y="5424"/>
                    <a:pt x="7955" y="5424"/>
                  </a:cubicBezTo>
                  <a:cubicBezTo>
                    <a:pt x="9542" y="5424"/>
                    <a:pt x="11241" y="5011"/>
                    <a:pt x="12943" y="3903"/>
                  </a:cubicBezTo>
                  <a:lnTo>
                    <a:pt x="12943" y="3903"/>
                  </a:lnTo>
                  <a:cubicBezTo>
                    <a:pt x="12858" y="3940"/>
                    <a:pt x="12134" y="4156"/>
                    <a:pt x="11230" y="4156"/>
                  </a:cubicBezTo>
                  <a:cubicBezTo>
                    <a:pt x="9640" y="4156"/>
                    <a:pt x="7497" y="3488"/>
                    <a:pt x="73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106"/>
            <p:cNvSpPr/>
            <p:nvPr/>
          </p:nvSpPr>
          <p:spPr>
            <a:xfrm rot="5400000">
              <a:off x="2059520" y="2790689"/>
              <a:ext cx="1177682" cy="604147"/>
            </a:xfrm>
            <a:custGeom>
              <a:avLst/>
              <a:gdLst/>
              <a:ahLst/>
              <a:cxnLst/>
              <a:rect l="l" t="t" r="r" b="b"/>
              <a:pathLst>
                <a:path w="37895" h="19440" extrusionOk="0">
                  <a:moveTo>
                    <a:pt x="24587" y="1"/>
                  </a:moveTo>
                  <a:cubicBezTo>
                    <a:pt x="22768" y="1"/>
                    <a:pt x="21028" y="182"/>
                    <a:pt x="19115" y="826"/>
                  </a:cubicBezTo>
                  <a:cubicBezTo>
                    <a:pt x="16880" y="1560"/>
                    <a:pt x="13511" y="3128"/>
                    <a:pt x="11576" y="4429"/>
                  </a:cubicBezTo>
                  <a:cubicBezTo>
                    <a:pt x="10675" y="5029"/>
                    <a:pt x="9708" y="5330"/>
                    <a:pt x="8707" y="5730"/>
                  </a:cubicBezTo>
                  <a:cubicBezTo>
                    <a:pt x="7973" y="6030"/>
                    <a:pt x="7773" y="7098"/>
                    <a:pt x="7006" y="7298"/>
                  </a:cubicBezTo>
                  <a:cubicBezTo>
                    <a:pt x="4571" y="7898"/>
                    <a:pt x="2336" y="9433"/>
                    <a:pt x="1269" y="11734"/>
                  </a:cubicBezTo>
                  <a:cubicBezTo>
                    <a:pt x="201" y="13936"/>
                    <a:pt x="1" y="17839"/>
                    <a:pt x="1569" y="19440"/>
                  </a:cubicBezTo>
                  <a:cubicBezTo>
                    <a:pt x="2469" y="18372"/>
                    <a:pt x="2503" y="16704"/>
                    <a:pt x="2536" y="15237"/>
                  </a:cubicBezTo>
                  <a:cubicBezTo>
                    <a:pt x="2536" y="14903"/>
                    <a:pt x="2536" y="14503"/>
                    <a:pt x="2736" y="14269"/>
                  </a:cubicBezTo>
                  <a:cubicBezTo>
                    <a:pt x="2870" y="14103"/>
                    <a:pt x="3070" y="14036"/>
                    <a:pt x="3237" y="13969"/>
                  </a:cubicBezTo>
                  <a:cubicBezTo>
                    <a:pt x="6939" y="12368"/>
                    <a:pt x="10642" y="10767"/>
                    <a:pt x="14345" y="9166"/>
                  </a:cubicBezTo>
                  <a:cubicBezTo>
                    <a:pt x="17980" y="7631"/>
                    <a:pt x="21616" y="6064"/>
                    <a:pt x="25419" y="4929"/>
                  </a:cubicBezTo>
                  <a:cubicBezTo>
                    <a:pt x="26453" y="4629"/>
                    <a:pt x="27521" y="4362"/>
                    <a:pt x="28588" y="4262"/>
                  </a:cubicBezTo>
                  <a:cubicBezTo>
                    <a:pt x="29045" y="4217"/>
                    <a:pt x="29514" y="4194"/>
                    <a:pt x="29989" y="4194"/>
                  </a:cubicBezTo>
                  <a:cubicBezTo>
                    <a:pt x="32698" y="4194"/>
                    <a:pt x="35604" y="4952"/>
                    <a:pt x="37761" y="6797"/>
                  </a:cubicBezTo>
                  <a:cubicBezTo>
                    <a:pt x="37895" y="5897"/>
                    <a:pt x="37461" y="5330"/>
                    <a:pt x="36794" y="4663"/>
                  </a:cubicBezTo>
                  <a:cubicBezTo>
                    <a:pt x="36127" y="3995"/>
                    <a:pt x="35326" y="3528"/>
                    <a:pt x="34592" y="2928"/>
                  </a:cubicBezTo>
                  <a:cubicBezTo>
                    <a:pt x="33959" y="2394"/>
                    <a:pt x="33391" y="1760"/>
                    <a:pt x="32691" y="1293"/>
                  </a:cubicBezTo>
                  <a:cubicBezTo>
                    <a:pt x="31590" y="560"/>
                    <a:pt x="30256" y="293"/>
                    <a:pt x="28988" y="193"/>
                  </a:cubicBezTo>
                  <a:cubicBezTo>
                    <a:pt x="27402" y="106"/>
                    <a:pt x="25972" y="1"/>
                    <a:pt x="245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106"/>
            <p:cNvSpPr/>
            <p:nvPr/>
          </p:nvSpPr>
          <p:spPr>
            <a:xfrm rot="5400000">
              <a:off x="2045038" y="2825558"/>
              <a:ext cx="1140358" cy="563466"/>
            </a:xfrm>
            <a:custGeom>
              <a:avLst/>
              <a:gdLst/>
              <a:ahLst/>
              <a:cxnLst/>
              <a:rect l="l" t="t" r="r" b="b"/>
              <a:pathLst>
                <a:path w="36694" h="18131" extrusionOk="0">
                  <a:moveTo>
                    <a:pt x="26732" y="0"/>
                  </a:moveTo>
                  <a:cubicBezTo>
                    <a:pt x="23087" y="0"/>
                    <a:pt x="19522" y="1498"/>
                    <a:pt x="16179" y="2975"/>
                  </a:cubicBezTo>
                  <a:cubicBezTo>
                    <a:pt x="12976" y="4409"/>
                    <a:pt x="9741" y="5810"/>
                    <a:pt x="6538" y="7245"/>
                  </a:cubicBezTo>
                  <a:cubicBezTo>
                    <a:pt x="4904" y="7978"/>
                    <a:pt x="3236" y="8746"/>
                    <a:pt x="2169" y="10147"/>
                  </a:cubicBezTo>
                  <a:cubicBezTo>
                    <a:pt x="1602" y="10881"/>
                    <a:pt x="1235" y="11748"/>
                    <a:pt x="868" y="12615"/>
                  </a:cubicBezTo>
                  <a:cubicBezTo>
                    <a:pt x="467" y="13549"/>
                    <a:pt x="67" y="14516"/>
                    <a:pt x="34" y="15584"/>
                  </a:cubicBezTo>
                  <a:cubicBezTo>
                    <a:pt x="0" y="16351"/>
                    <a:pt x="167" y="17919"/>
                    <a:pt x="1068" y="18119"/>
                  </a:cubicBezTo>
                  <a:cubicBezTo>
                    <a:pt x="1099" y="18127"/>
                    <a:pt x="1133" y="18131"/>
                    <a:pt x="1168" y="18131"/>
                  </a:cubicBezTo>
                  <a:cubicBezTo>
                    <a:pt x="1583" y="18131"/>
                    <a:pt x="2252" y="17615"/>
                    <a:pt x="2836" y="17185"/>
                  </a:cubicBezTo>
                  <a:cubicBezTo>
                    <a:pt x="3203" y="16885"/>
                    <a:pt x="3536" y="16618"/>
                    <a:pt x="3703" y="16485"/>
                  </a:cubicBezTo>
                  <a:cubicBezTo>
                    <a:pt x="3937" y="16351"/>
                    <a:pt x="4137" y="16251"/>
                    <a:pt x="4370" y="16118"/>
                  </a:cubicBezTo>
                  <a:cubicBezTo>
                    <a:pt x="5338" y="15551"/>
                    <a:pt x="6305" y="15050"/>
                    <a:pt x="7372" y="14683"/>
                  </a:cubicBezTo>
                  <a:cubicBezTo>
                    <a:pt x="8140" y="14383"/>
                    <a:pt x="8940" y="14183"/>
                    <a:pt x="9774" y="14049"/>
                  </a:cubicBezTo>
                  <a:cubicBezTo>
                    <a:pt x="11142" y="13816"/>
                    <a:pt x="12576" y="13849"/>
                    <a:pt x="13977" y="13616"/>
                  </a:cubicBezTo>
                  <a:cubicBezTo>
                    <a:pt x="14110" y="13616"/>
                    <a:pt x="14244" y="13582"/>
                    <a:pt x="14377" y="13549"/>
                  </a:cubicBezTo>
                  <a:cubicBezTo>
                    <a:pt x="17513" y="12949"/>
                    <a:pt x="20048" y="10847"/>
                    <a:pt x="22750" y="9246"/>
                  </a:cubicBezTo>
                  <a:cubicBezTo>
                    <a:pt x="24084" y="8445"/>
                    <a:pt x="25485" y="7778"/>
                    <a:pt x="26920" y="7178"/>
                  </a:cubicBezTo>
                  <a:cubicBezTo>
                    <a:pt x="26986" y="7178"/>
                    <a:pt x="27053" y="7145"/>
                    <a:pt x="27120" y="7111"/>
                  </a:cubicBezTo>
                  <a:cubicBezTo>
                    <a:pt x="29355" y="6244"/>
                    <a:pt x="31690" y="5643"/>
                    <a:pt x="34091" y="5310"/>
                  </a:cubicBezTo>
                  <a:cubicBezTo>
                    <a:pt x="34125" y="5310"/>
                    <a:pt x="34158" y="5310"/>
                    <a:pt x="34225" y="5277"/>
                  </a:cubicBezTo>
                  <a:cubicBezTo>
                    <a:pt x="35025" y="5176"/>
                    <a:pt x="35859" y="5110"/>
                    <a:pt x="36693" y="5076"/>
                  </a:cubicBezTo>
                  <a:cubicBezTo>
                    <a:pt x="36326" y="4676"/>
                    <a:pt x="35993" y="4242"/>
                    <a:pt x="35626" y="3876"/>
                  </a:cubicBezTo>
                  <a:cubicBezTo>
                    <a:pt x="34058" y="2208"/>
                    <a:pt x="32023" y="973"/>
                    <a:pt x="29888" y="406"/>
                  </a:cubicBezTo>
                  <a:cubicBezTo>
                    <a:pt x="28832" y="124"/>
                    <a:pt x="27779" y="0"/>
                    <a:pt x="26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106"/>
            <p:cNvSpPr/>
            <p:nvPr/>
          </p:nvSpPr>
          <p:spPr>
            <a:xfrm rot="5400000">
              <a:off x="2318193" y="2893354"/>
              <a:ext cx="697690" cy="339739"/>
            </a:xfrm>
            <a:custGeom>
              <a:avLst/>
              <a:gdLst/>
              <a:ahLst/>
              <a:cxnLst/>
              <a:rect l="l" t="t" r="r" b="b"/>
              <a:pathLst>
                <a:path w="22450" h="10932" extrusionOk="0">
                  <a:moveTo>
                    <a:pt x="20970" y="1"/>
                  </a:moveTo>
                  <a:cubicBezTo>
                    <a:pt x="17383" y="1"/>
                    <a:pt x="13905" y="831"/>
                    <a:pt x="10875" y="2377"/>
                  </a:cubicBezTo>
                  <a:cubicBezTo>
                    <a:pt x="8640" y="3545"/>
                    <a:pt x="6605" y="5079"/>
                    <a:pt x="4170" y="5813"/>
                  </a:cubicBezTo>
                  <a:cubicBezTo>
                    <a:pt x="3136" y="6147"/>
                    <a:pt x="2002" y="6313"/>
                    <a:pt x="1135" y="6914"/>
                  </a:cubicBezTo>
                  <a:cubicBezTo>
                    <a:pt x="568" y="7314"/>
                    <a:pt x="0" y="8215"/>
                    <a:pt x="101" y="8748"/>
                  </a:cubicBezTo>
                  <a:cubicBezTo>
                    <a:pt x="67" y="9082"/>
                    <a:pt x="167" y="9416"/>
                    <a:pt x="367" y="9749"/>
                  </a:cubicBezTo>
                  <a:cubicBezTo>
                    <a:pt x="768" y="10383"/>
                    <a:pt x="1468" y="10750"/>
                    <a:pt x="2202" y="10850"/>
                  </a:cubicBezTo>
                  <a:cubicBezTo>
                    <a:pt x="2519" y="10907"/>
                    <a:pt x="2839" y="10931"/>
                    <a:pt x="3159" y="10931"/>
                  </a:cubicBezTo>
                  <a:cubicBezTo>
                    <a:pt x="4522" y="10931"/>
                    <a:pt x="5896" y="10486"/>
                    <a:pt x="7139" y="10216"/>
                  </a:cubicBezTo>
                  <a:lnTo>
                    <a:pt x="9774" y="9616"/>
                  </a:lnTo>
                  <a:cubicBezTo>
                    <a:pt x="10441" y="9482"/>
                    <a:pt x="11409" y="9382"/>
                    <a:pt x="11509" y="8582"/>
                  </a:cubicBezTo>
                  <a:cubicBezTo>
                    <a:pt x="11542" y="8248"/>
                    <a:pt x="11375" y="7914"/>
                    <a:pt x="11108" y="7648"/>
                  </a:cubicBezTo>
                  <a:cubicBezTo>
                    <a:pt x="10808" y="7381"/>
                    <a:pt x="10441" y="7314"/>
                    <a:pt x="10108" y="7181"/>
                  </a:cubicBezTo>
                  <a:cubicBezTo>
                    <a:pt x="8673" y="6513"/>
                    <a:pt x="9908" y="5279"/>
                    <a:pt x="10575" y="4846"/>
                  </a:cubicBezTo>
                  <a:cubicBezTo>
                    <a:pt x="13677" y="2711"/>
                    <a:pt x="17413" y="1410"/>
                    <a:pt x="21349" y="1143"/>
                  </a:cubicBezTo>
                  <a:cubicBezTo>
                    <a:pt x="21616" y="1110"/>
                    <a:pt x="21916" y="1076"/>
                    <a:pt x="22116" y="943"/>
                  </a:cubicBezTo>
                  <a:cubicBezTo>
                    <a:pt x="22350" y="809"/>
                    <a:pt x="22450" y="476"/>
                    <a:pt x="22283" y="242"/>
                  </a:cubicBezTo>
                  <a:cubicBezTo>
                    <a:pt x="22116" y="42"/>
                    <a:pt x="21816" y="9"/>
                    <a:pt x="21583" y="9"/>
                  </a:cubicBezTo>
                  <a:cubicBezTo>
                    <a:pt x="21378" y="3"/>
                    <a:pt x="21174" y="1"/>
                    <a:pt x="20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106"/>
            <p:cNvSpPr/>
            <p:nvPr/>
          </p:nvSpPr>
          <p:spPr>
            <a:xfrm rot="5400000">
              <a:off x="2376852" y="2563544"/>
              <a:ext cx="188703" cy="216703"/>
            </a:xfrm>
            <a:custGeom>
              <a:avLst/>
              <a:gdLst/>
              <a:ahLst/>
              <a:cxnLst/>
              <a:rect l="l" t="t" r="r" b="b"/>
              <a:pathLst>
                <a:path w="6072" h="6973" extrusionOk="0">
                  <a:moveTo>
                    <a:pt x="2802" y="0"/>
                  </a:moveTo>
                  <a:cubicBezTo>
                    <a:pt x="2802" y="1"/>
                    <a:pt x="0" y="2803"/>
                    <a:pt x="1535" y="6972"/>
                  </a:cubicBezTo>
                  <a:cubicBezTo>
                    <a:pt x="1902" y="6672"/>
                    <a:pt x="2235" y="6405"/>
                    <a:pt x="2402" y="6272"/>
                  </a:cubicBezTo>
                  <a:cubicBezTo>
                    <a:pt x="2636" y="6138"/>
                    <a:pt x="2836" y="6038"/>
                    <a:pt x="3069" y="5905"/>
                  </a:cubicBezTo>
                  <a:cubicBezTo>
                    <a:pt x="4037" y="5338"/>
                    <a:pt x="5037" y="4837"/>
                    <a:pt x="6071" y="4470"/>
                  </a:cubicBezTo>
                  <a:cubicBezTo>
                    <a:pt x="4570" y="3937"/>
                    <a:pt x="2502" y="2669"/>
                    <a:pt x="28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106"/>
            <p:cNvSpPr/>
            <p:nvPr/>
          </p:nvSpPr>
          <p:spPr>
            <a:xfrm rot="5400000">
              <a:off x="2442410" y="3278621"/>
              <a:ext cx="527665" cy="116572"/>
            </a:xfrm>
            <a:custGeom>
              <a:avLst/>
              <a:gdLst/>
              <a:ahLst/>
              <a:cxnLst/>
              <a:rect l="l" t="t" r="r" b="b"/>
              <a:pathLst>
                <a:path w="16979" h="3751" extrusionOk="0">
                  <a:moveTo>
                    <a:pt x="11345" y="1"/>
                  </a:moveTo>
                  <a:cubicBezTo>
                    <a:pt x="8251" y="1"/>
                    <a:pt x="4350" y="857"/>
                    <a:pt x="0" y="3751"/>
                  </a:cubicBezTo>
                  <a:cubicBezTo>
                    <a:pt x="0" y="3751"/>
                    <a:pt x="3019" y="2551"/>
                    <a:pt x="6534" y="2551"/>
                  </a:cubicBezTo>
                  <a:cubicBezTo>
                    <a:pt x="7559" y="2551"/>
                    <a:pt x="8627" y="2653"/>
                    <a:pt x="9674" y="2917"/>
                  </a:cubicBezTo>
                  <a:cubicBezTo>
                    <a:pt x="9740" y="2917"/>
                    <a:pt x="9807" y="2884"/>
                    <a:pt x="9874" y="2850"/>
                  </a:cubicBezTo>
                  <a:cubicBezTo>
                    <a:pt x="12109" y="1983"/>
                    <a:pt x="14444" y="1382"/>
                    <a:pt x="16845" y="1049"/>
                  </a:cubicBezTo>
                  <a:cubicBezTo>
                    <a:pt x="16879" y="1049"/>
                    <a:pt x="16912" y="1049"/>
                    <a:pt x="16979" y="1016"/>
                  </a:cubicBezTo>
                  <a:cubicBezTo>
                    <a:pt x="15716" y="531"/>
                    <a:pt x="13780" y="1"/>
                    <a:pt x="1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106"/>
            <p:cNvSpPr/>
            <p:nvPr/>
          </p:nvSpPr>
          <p:spPr>
            <a:xfrm rot="5400000">
              <a:off x="2711976" y="3486934"/>
              <a:ext cx="180405" cy="78346"/>
            </a:xfrm>
            <a:custGeom>
              <a:avLst/>
              <a:gdLst/>
              <a:ahLst/>
              <a:cxnLst/>
              <a:rect l="l" t="t" r="r" b="b"/>
              <a:pathLst>
                <a:path w="5805" h="2521" extrusionOk="0">
                  <a:moveTo>
                    <a:pt x="1259" y="1"/>
                  </a:moveTo>
                  <a:cubicBezTo>
                    <a:pt x="1122" y="1"/>
                    <a:pt x="990" y="15"/>
                    <a:pt x="867" y="52"/>
                  </a:cubicBezTo>
                  <a:cubicBezTo>
                    <a:pt x="300" y="219"/>
                    <a:pt x="0" y="1019"/>
                    <a:pt x="667" y="1386"/>
                  </a:cubicBezTo>
                  <a:cubicBezTo>
                    <a:pt x="901" y="1486"/>
                    <a:pt x="1168" y="1453"/>
                    <a:pt x="1401" y="1519"/>
                  </a:cubicBezTo>
                  <a:cubicBezTo>
                    <a:pt x="1801" y="1586"/>
                    <a:pt x="2168" y="1753"/>
                    <a:pt x="2535" y="1920"/>
                  </a:cubicBezTo>
                  <a:cubicBezTo>
                    <a:pt x="3503" y="2320"/>
                    <a:pt x="4537" y="2520"/>
                    <a:pt x="5537" y="2520"/>
                  </a:cubicBezTo>
                  <a:cubicBezTo>
                    <a:pt x="5671" y="2520"/>
                    <a:pt x="5804" y="2487"/>
                    <a:pt x="5804" y="2387"/>
                  </a:cubicBezTo>
                  <a:cubicBezTo>
                    <a:pt x="5804" y="2320"/>
                    <a:pt x="5804" y="2287"/>
                    <a:pt x="5771" y="2253"/>
                  </a:cubicBezTo>
                  <a:cubicBezTo>
                    <a:pt x="5571" y="1920"/>
                    <a:pt x="5237" y="1653"/>
                    <a:pt x="4937" y="1419"/>
                  </a:cubicBezTo>
                  <a:cubicBezTo>
                    <a:pt x="4036" y="786"/>
                    <a:pt x="3036" y="352"/>
                    <a:pt x="2001" y="85"/>
                  </a:cubicBezTo>
                  <a:cubicBezTo>
                    <a:pt x="1748" y="43"/>
                    <a:pt x="1495" y="1"/>
                    <a:pt x="12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6" name="Google Shape;5596;p106"/>
          <p:cNvPicPr preferRelativeResize="0"/>
          <p:nvPr/>
        </p:nvPicPr>
        <p:blipFill rotWithShape="1">
          <a:blip r:embed="rId3">
            <a:alphaModFix/>
          </a:blip>
          <a:srcRect l="15239" t="34655" r="11030" b="29074"/>
          <a:stretch/>
        </p:blipFill>
        <p:spPr>
          <a:xfrm>
            <a:off x="173913" y="1433575"/>
            <a:ext cx="8796173" cy="24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7" name="Google Shape;5597;p106"/>
          <p:cNvSpPr txBox="1"/>
          <p:nvPr/>
        </p:nvSpPr>
        <p:spPr>
          <a:xfrm>
            <a:off x="1557150" y="3867625"/>
            <a:ext cx="60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Table 4. KMO and Bartlett’s Test of Sphericity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98" name="Google Shape;5598;p106"/>
          <p:cNvSpPr/>
          <p:nvPr/>
        </p:nvSpPr>
        <p:spPr>
          <a:xfrm>
            <a:off x="5639225" y="1674663"/>
            <a:ext cx="756000" cy="48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9" name="Google Shape;5599;p106"/>
          <p:cNvSpPr/>
          <p:nvPr/>
        </p:nvSpPr>
        <p:spPr>
          <a:xfrm>
            <a:off x="5639225" y="3459025"/>
            <a:ext cx="756000" cy="48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0" name="Google Shape;5600;p106"/>
          <p:cNvSpPr txBox="1"/>
          <p:nvPr/>
        </p:nvSpPr>
        <p:spPr>
          <a:xfrm>
            <a:off x="458600" y="4385675"/>
            <a:ext cx="529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tamaran"/>
                <a:ea typeface="Catamaran"/>
                <a:cs typeface="Catamaran"/>
                <a:sym typeface="Catamaran"/>
              </a:rPr>
              <a:t>The factor analysis is appropriate.</a:t>
            </a:r>
            <a:endParaRPr sz="2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01" name="Google Shape;5601;p106"/>
          <p:cNvSpPr/>
          <p:nvPr/>
        </p:nvSpPr>
        <p:spPr>
          <a:xfrm>
            <a:off x="458600" y="4515713"/>
            <a:ext cx="4101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6" name="Google Shape;5606;p107"/>
          <p:cNvGrpSpPr/>
          <p:nvPr/>
        </p:nvGrpSpPr>
        <p:grpSpPr>
          <a:xfrm>
            <a:off x="-467565" y="1829568"/>
            <a:ext cx="1101449" cy="2042258"/>
            <a:chOff x="2118210" y="2049880"/>
            <a:chExt cx="1101449" cy="2042258"/>
          </a:xfrm>
        </p:grpSpPr>
        <p:sp>
          <p:nvSpPr>
            <p:cNvPr id="5607" name="Google Shape;5607;p107"/>
            <p:cNvSpPr/>
            <p:nvPr/>
          </p:nvSpPr>
          <p:spPr>
            <a:xfrm rot="5400000">
              <a:off x="2268267" y="2321761"/>
              <a:ext cx="1223273" cy="679510"/>
            </a:xfrm>
            <a:custGeom>
              <a:avLst/>
              <a:gdLst/>
              <a:ahLst/>
              <a:cxnLst/>
              <a:rect l="l" t="t" r="r" b="b"/>
              <a:pathLst>
                <a:path w="39362" h="21865" extrusionOk="0">
                  <a:moveTo>
                    <a:pt x="30704" y="1"/>
                  </a:moveTo>
                  <a:cubicBezTo>
                    <a:pt x="30509" y="1"/>
                    <a:pt x="30315" y="6"/>
                    <a:pt x="30122" y="16"/>
                  </a:cubicBezTo>
                  <a:cubicBezTo>
                    <a:pt x="26319" y="116"/>
                    <a:pt x="22683" y="1584"/>
                    <a:pt x="19181" y="3052"/>
                  </a:cubicBezTo>
                  <a:cubicBezTo>
                    <a:pt x="16879" y="3986"/>
                    <a:pt x="14544" y="4953"/>
                    <a:pt x="12543" y="6421"/>
                  </a:cubicBezTo>
                  <a:cubicBezTo>
                    <a:pt x="11609" y="7088"/>
                    <a:pt x="10742" y="7888"/>
                    <a:pt x="9707" y="8389"/>
                  </a:cubicBezTo>
                  <a:cubicBezTo>
                    <a:pt x="8940" y="8756"/>
                    <a:pt x="8073" y="8922"/>
                    <a:pt x="7272" y="9189"/>
                  </a:cubicBezTo>
                  <a:cubicBezTo>
                    <a:pt x="4737" y="10023"/>
                    <a:pt x="2436" y="11791"/>
                    <a:pt x="1301" y="14193"/>
                  </a:cubicBezTo>
                  <a:cubicBezTo>
                    <a:pt x="234" y="16494"/>
                    <a:pt x="1" y="20397"/>
                    <a:pt x="1635" y="21865"/>
                  </a:cubicBezTo>
                  <a:cubicBezTo>
                    <a:pt x="2569" y="20697"/>
                    <a:pt x="2602" y="19030"/>
                    <a:pt x="2636" y="17562"/>
                  </a:cubicBezTo>
                  <a:cubicBezTo>
                    <a:pt x="2636" y="17228"/>
                    <a:pt x="2636" y="16828"/>
                    <a:pt x="2869" y="16561"/>
                  </a:cubicBezTo>
                  <a:cubicBezTo>
                    <a:pt x="3003" y="16394"/>
                    <a:pt x="3169" y="16294"/>
                    <a:pt x="3370" y="16194"/>
                  </a:cubicBezTo>
                  <a:cubicBezTo>
                    <a:pt x="7206" y="14260"/>
                    <a:pt x="11075" y="12325"/>
                    <a:pt x="14911" y="10357"/>
                  </a:cubicBezTo>
                  <a:cubicBezTo>
                    <a:pt x="18681" y="8455"/>
                    <a:pt x="22450" y="6554"/>
                    <a:pt x="26419" y="5053"/>
                  </a:cubicBezTo>
                  <a:cubicBezTo>
                    <a:pt x="27487" y="4653"/>
                    <a:pt x="28588" y="4286"/>
                    <a:pt x="29722" y="4086"/>
                  </a:cubicBezTo>
                  <a:cubicBezTo>
                    <a:pt x="30644" y="3911"/>
                    <a:pt x="31612" y="3815"/>
                    <a:pt x="32585" y="3815"/>
                  </a:cubicBezTo>
                  <a:cubicBezTo>
                    <a:pt x="34953" y="3815"/>
                    <a:pt x="37351" y="4382"/>
                    <a:pt x="39195" y="5753"/>
                  </a:cubicBezTo>
                  <a:cubicBezTo>
                    <a:pt x="39362" y="4853"/>
                    <a:pt x="38928" y="4286"/>
                    <a:pt x="38228" y="3685"/>
                  </a:cubicBezTo>
                  <a:cubicBezTo>
                    <a:pt x="37527" y="3085"/>
                    <a:pt x="36693" y="2718"/>
                    <a:pt x="35926" y="2184"/>
                  </a:cubicBezTo>
                  <a:cubicBezTo>
                    <a:pt x="35259" y="1717"/>
                    <a:pt x="34659" y="1150"/>
                    <a:pt x="33958" y="750"/>
                  </a:cubicBezTo>
                  <a:cubicBezTo>
                    <a:pt x="32964" y="182"/>
                    <a:pt x="31824" y="1"/>
                    <a:pt x="307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107"/>
            <p:cNvSpPr/>
            <p:nvPr/>
          </p:nvSpPr>
          <p:spPr>
            <a:xfrm rot="5400000">
              <a:off x="2258198" y="2355604"/>
              <a:ext cx="1183897" cy="640880"/>
            </a:xfrm>
            <a:custGeom>
              <a:avLst/>
              <a:gdLst/>
              <a:ahLst/>
              <a:cxnLst/>
              <a:rect l="l" t="t" r="r" b="b"/>
              <a:pathLst>
                <a:path w="38095" h="20622" extrusionOk="0">
                  <a:moveTo>
                    <a:pt x="28987" y="1"/>
                  </a:moveTo>
                  <a:cubicBezTo>
                    <a:pt x="24771" y="1"/>
                    <a:pt x="20656" y="2033"/>
                    <a:pt x="16812" y="4041"/>
                  </a:cubicBezTo>
                  <a:cubicBezTo>
                    <a:pt x="13477" y="5776"/>
                    <a:pt x="10141" y="7510"/>
                    <a:pt x="6805" y="9245"/>
                  </a:cubicBezTo>
                  <a:cubicBezTo>
                    <a:pt x="5104" y="10112"/>
                    <a:pt x="3369" y="11013"/>
                    <a:pt x="2269" y="12547"/>
                  </a:cubicBezTo>
                  <a:cubicBezTo>
                    <a:pt x="1668" y="13348"/>
                    <a:pt x="1301" y="14248"/>
                    <a:pt x="901" y="15149"/>
                  </a:cubicBezTo>
                  <a:cubicBezTo>
                    <a:pt x="501" y="16116"/>
                    <a:pt x="100" y="17117"/>
                    <a:pt x="34" y="18184"/>
                  </a:cubicBezTo>
                  <a:cubicBezTo>
                    <a:pt x="0" y="18952"/>
                    <a:pt x="200" y="20486"/>
                    <a:pt x="1134" y="20620"/>
                  </a:cubicBezTo>
                  <a:cubicBezTo>
                    <a:pt x="1148" y="20621"/>
                    <a:pt x="1161" y="20622"/>
                    <a:pt x="1175" y="20622"/>
                  </a:cubicBezTo>
                  <a:cubicBezTo>
                    <a:pt x="1833" y="20622"/>
                    <a:pt x="3347" y="19111"/>
                    <a:pt x="3870" y="18752"/>
                  </a:cubicBezTo>
                  <a:cubicBezTo>
                    <a:pt x="4103" y="18585"/>
                    <a:pt x="4337" y="18451"/>
                    <a:pt x="4537" y="18285"/>
                  </a:cubicBezTo>
                  <a:cubicBezTo>
                    <a:pt x="6305" y="17184"/>
                    <a:pt x="8139" y="16216"/>
                    <a:pt x="10174" y="15716"/>
                  </a:cubicBezTo>
                  <a:cubicBezTo>
                    <a:pt x="11609" y="15349"/>
                    <a:pt x="13076" y="15249"/>
                    <a:pt x="14511" y="14882"/>
                  </a:cubicBezTo>
                  <a:cubicBezTo>
                    <a:pt x="14677" y="14849"/>
                    <a:pt x="14811" y="14815"/>
                    <a:pt x="14944" y="14782"/>
                  </a:cubicBezTo>
                  <a:cubicBezTo>
                    <a:pt x="18213" y="13881"/>
                    <a:pt x="20815" y="11546"/>
                    <a:pt x="23651" y="9678"/>
                  </a:cubicBezTo>
                  <a:cubicBezTo>
                    <a:pt x="25085" y="8711"/>
                    <a:pt x="26619" y="7844"/>
                    <a:pt x="28187" y="7110"/>
                  </a:cubicBezTo>
                  <a:cubicBezTo>
                    <a:pt x="30489" y="6042"/>
                    <a:pt x="32924" y="5209"/>
                    <a:pt x="35392" y="4641"/>
                  </a:cubicBezTo>
                  <a:cubicBezTo>
                    <a:pt x="36293" y="4441"/>
                    <a:pt x="37194" y="4308"/>
                    <a:pt x="38094" y="4174"/>
                  </a:cubicBezTo>
                  <a:cubicBezTo>
                    <a:pt x="37761" y="3808"/>
                    <a:pt x="37394" y="3407"/>
                    <a:pt x="37027" y="3074"/>
                  </a:cubicBezTo>
                  <a:cubicBezTo>
                    <a:pt x="35392" y="1573"/>
                    <a:pt x="33291" y="538"/>
                    <a:pt x="31056" y="172"/>
                  </a:cubicBezTo>
                  <a:cubicBezTo>
                    <a:pt x="30364" y="55"/>
                    <a:pt x="29674" y="1"/>
                    <a:pt x="289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107"/>
            <p:cNvSpPr/>
            <p:nvPr/>
          </p:nvSpPr>
          <p:spPr>
            <a:xfrm rot="5400000">
              <a:off x="2602848" y="2215227"/>
              <a:ext cx="319321" cy="320347"/>
            </a:xfrm>
            <a:custGeom>
              <a:avLst/>
              <a:gdLst/>
              <a:ahLst/>
              <a:cxnLst/>
              <a:rect l="l" t="t" r="r" b="b"/>
              <a:pathLst>
                <a:path w="10275" h="10308" extrusionOk="0">
                  <a:moveTo>
                    <a:pt x="9040" y="0"/>
                  </a:moveTo>
                  <a:cubicBezTo>
                    <a:pt x="401" y="3669"/>
                    <a:pt x="1" y="8306"/>
                    <a:pt x="301" y="10308"/>
                  </a:cubicBezTo>
                  <a:lnTo>
                    <a:pt x="301" y="10308"/>
                  </a:lnTo>
                  <a:cubicBezTo>
                    <a:pt x="2069" y="9207"/>
                    <a:pt x="3903" y="8239"/>
                    <a:pt x="5938" y="7739"/>
                  </a:cubicBezTo>
                  <a:cubicBezTo>
                    <a:pt x="7373" y="7372"/>
                    <a:pt x="8840" y="7272"/>
                    <a:pt x="10275" y="6905"/>
                  </a:cubicBezTo>
                  <a:cubicBezTo>
                    <a:pt x="4704" y="5104"/>
                    <a:pt x="8907" y="200"/>
                    <a:pt x="90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107"/>
            <p:cNvSpPr/>
            <p:nvPr/>
          </p:nvSpPr>
          <p:spPr>
            <a:xfrm rot="5400000">
              <a:off x="2729395" y="2557111"/>
              <a:ext cx="363918" cy="257539"/>
            </a:xfrm>
            <a:custGeom>
              <a:avLst/>
              <a:gdLst/>
              <a:ahLst/>
              <a:cxnLst/>
              <a:rect l="l" t="t" r="r" b="b"/>
              <a:pathLst>
                <a:path w="11710" h="8287" extrusionOk="0">
                  <a:moveTo>
                    <a:pt x="10465" y="1"/>
                  </a:moveTo>
                  <a:cubicBezTo>
                    <a:pt x="10110" y="1"/>
                    <a:pt x="9728" y="98"/>
                    <a:pt x="9408" y="210"/>
                  </a:cubicBezTo>
                  <a:cubicBezTo>
                    <a:pt x="7473" y="877"/>
                    <a:pt x="5538" y="1511"/>
                    <a:pt x="3770" y="2512"/>
                  </a:cubicBezTo>
                  <a:cubicBezTo>
                    <a:pt x="3203" y="2845"/>
                    <a:pt x="2636" y="3212"/>
                    <a:pt x="2336" y="3746"/>
                  </a:cubicBezTo>
                  <a:cubicBezTo>
                    <a:pt x="1902" y="4480"/>
                    <a:pt x="1936" y="5447"/>
                    <a:pt x="1269" y="5947"/>
                  </a:cubicBezTo>
                  <a:cubicBezTo>
                    <a:pt x="1035" y="6114"/>
                    <a:pt x="735" y="6214"/>
                    <a:pt x="501" y="6381"/>
                  </a:cubicBezTo>
                  <a:cubicBezTo>
                    <a:pt x="168" y="6681"/>
                    <a:pt x="1" y="7148"/>
                    <a:pt x="134" y="7582"/>
                  </a:cubicBezTo>
                  <a:cubicBezTo>
                    <a:pt x="269" y="8087"/>
                    <a:pt x="631" y="8286"/>
                    <a:pt x="1107" y="8286"/>
                  </a:cubicBezTo>
                  <a:cubicBezTo>
                    <a:pt x="2518" y="8286"/>
                    <a:pt x="4931" y="6537"/>
                    <a:pt x="5405" y="5814"/>
                  </a:cubicBezTo>
                  <a:cubicBezTo>
                    <a:pt x="5672" y="5414"/>
                    <a:pt x="5838" y="4980"/>
                    <a:pt x="6139" y="4613"/>
                  </a:cubicBezTo>
                  <a:cubicBezTo>
                    <a:pt x="6406" y="4313"/>
                    <a:pt x="6739" y="4079"/>
                    <a:pt x="7073" y="3879"/>
                  </a:cubicBezTo>
                  <a:cubicBezTo>
                    <a:pt x="7907" y="3379"/>
                    <a:pt x="8774" y="2945"/>
                    <a:pt x="9708" y="2612"/>
                  </a:cubicBezTo>
                  <a:cubicBezTo>
                    <a:pt x="10208" y="2412"/>
                    <a:pt x="10742" y="2245"/>
                    <a:pt x="11109" y="1878"/>
                  </a:cubicBezTo>
                  <a:cubicBezTo>
                    <a:pt x="11509" y="1511"/>
                    <a:pt x="11709" y="877"/>
                    <a:pt x="11409" y="443"/>
                  </a:cubicBezTo>
                  <a:cubicBezTo>
                    <a:pt x="11201" y="114"/>
                    <a:pt x="10849" y="1"/>
                    <a:pt x="104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107"/>
            <p:cNvSpPr/>
            <p:nvPr/>
          </p:nvSpPr>
          <p:spPr>
            <a:xfrm rot="5400000">
              <a:off x="2833569" y="2904461"/>
              <a:ext cx="403293" cy="168254"/>
            </a:xfrm>
            <a:custGeom>
              <a:avLst/>
              <a:gdLst/>
              <a:ahLst/>
              <a:cxnLst/>
              <a:rect l="l" t="t" r="r" b="b"/>
              <a:pathLst>
                <a:path w="12977" h="5414" extrusionOk="0">
                  <a:moveTo>
                    <a:pt x="5237" y="1"/>
                  </a:moveTo>
                  <a:cubicBezTo>
                    <a:pt x="3567" y="1"/>
                    <a:pt x="1776" y="449"/>
                    <a:pt x="0" y="1678"/>
                  </a:cubicBezTo>
                  <a:cubicBezTo>
                    <a:pt x="103" y="1652"/>
                    <a:pt x="918" y="1388"/>
                    <a:pt x="1906" y="1388"/>
                  </a:cubicBezTo>
                  <a:cubicBezTo>
                    <a:pt x="3476" y="1388"/>
                    <a:pt x="5484" y="2056"/>
                    <a:pt x="5771" y="5414"/>
                  </a:cubicBezTo>
                  <a:cubicBezTo>
                    <a:pt x="8073" y="4346"/>
                    <a:pt x="10508" y="3513"/>
                    <a:pt x="12976" y="2945"/>
                  </a:cubicBezTo>
                  <a:cubicBezTo>
                    <a:pt x="11925" y="2123"/>
                    <a:pt x="8870" y="1"/>
                    <a:pt x="52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107"/>
            <p:cNvSpPr/>
            <p:nvPr/>
          </p:nvSpPr>
          <p:spPr>
            <a:xfrm rot="5400000">
              <a:off x="1824310" y="3147195"/>
              <a:ext cx="1238842" cy="651043"/>
            </a:xfrm>
            <a:custGeom>
              <a:avLst/>
              <a:gdLst/>
              <a:ahLst/>
              <a:cxnLst/>
              <a:rect l="l" t="t" r="r" b="b"/>
              <a:pathLst>
                <a:path w="39863" h="20949" extrusionOk="0">
                  <a:moveTo>
                    <a:pt x="38228" y="0"/>
                  </a:moveTo>
                  <a:cubicBezTo>
                    <a:pt x="37294" y="1134"/>
                    <a:pt x="37194" y="2769"/>
                    <a:pt x="37127" y="4270"/>
                  </a:cubicBezTo>
                  <a:cubicBezTo>
                    <a:pt x="37093" y="4603"/>
                    <a:pt x="37093" y="4970"/>
                    <a:pt x="36860" y="5237"/>
                  </a:cubicBezTo>
                  <a:cubicBezTo>
                    <a:pt x="36727" y="5404"/>
                    <a:pt x="36526" y="5504"/>
                    <a:pt x="36360" y="5571"/>
                  </a:cubicBezTo>
                  <a:cubicBezTo>
                    <a:pt x="32423" y="7405"/>
                    <a:pt x="28521" y="9240"/>
                    <a:pt x="24618" y="11075"/>
                  </a:cubicBezTo>
                  <a:cubicBezTo>
                    <a:pt x="20782" y="12843"/>
                    <a:pt x="16946" y="14644"/>
                    <a:pt x="12976" y="15978"/>
                  </a:cubicBezTo>
                  <a:cubicBezTo>
                    <a:pt x="11875" y="16378"/>
                    <a:pt x="10775" y="16712"/>
                    <a:pt x="9641" y="16879"/>
                  </a:cubicBezTo>
                  <a:cubicBezTo>
                    <a:pt x="8867" y="17000"/>
                    <a:pt x="8065" y="17064"/>
                    <a:pt x="7256" y="17064"/>
                  </a:cubicBezTo>
                  <a:cubicBezTo>
                    <a:pt x="4718" y="17064"/>
                    <a:pt x="2123" y="16429"/>
                    <a:pt x="200" y="14911"/>
                  </a:cubicBezTo>
                  <a:lnTo>
                    <a:pt x="200" y="14911"/>
                  </a:lnTo>
                  <a:cubicBezTo>
                    <a:pt x="0" y="15811"/>
                    <a:pt x="434" y="16378"/>
                    <a:pt x="1101" y="16979"/>
                  </a:cubicBezTo>
                  <a:cubicBezTo>
                    <a:pt x="1768" y="17613"/>
                    <a:pt x="2602" y="18046"/>
                    <a:pt x="3369" y="18580"/>
                  </a:cubicBezTo>
                  <a:cubicBezTo>
                    <a:pt x="4003" y="19080"/>
                    <a:pt x="4604" y="19681"/>
                    <a:pt x="5304" y="20081"/>
                  </a:cubicBezTo>
                  <a:cubicBezTo>
                    <a:pt x="6438" y="20782"/>
                    <a:pt x="7773" y="20948"/>
                    <a:pt x="9107" y="20948"/>
                  </a:cubicBezTo>
                  <a:cubicBezTo>
                    <a:pt x="12910" y="20948"/>
                    <a:pt x="16579" y="19581"/>
                    <a:pt x="20148" y="18246"/>
                  </a:cubicBezTo>
                  <a:cubicBezTo>
                    <a:pt x="22450" y="17379"/>
                    <a:pt x="24818" y="16478"/>
                    <a:pt x="26853" y="15077"/>
                  </a:cubicBezTo>
                  <a:cubicBezTo>
                    <a:pt x="27820" y="14444"/>
                    <a:pt x="28721" y="13676"/>
                    <a:pt x="29755" y="13209"/>
                  </a:cubicBezTo>
                  <a:cubicBezTo>
                    <a:pt x="30555" y="12876"/>
                    <a:pt x="31389" y="12709"/>
                    <a:pt x="32223" y="12476"/>
                  </a:cubicBezTo>
                  <a:cubicBezTo>
                    <a:pt x="34792" y="11708"/>
                    <a:pt x="37127" y="10041"/>
                    <a:pt x="38328" y="7672"/>
                  </a:cubicBezTo>
                  <a:cubicBezTo>
                    <a:pt x="39495" y="5404"/>
                    <a:pt x="39862" y="1501"/>
                    <a:pt x="38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107"/>
            <p:cNvSpPr/>
            <p:nvPr/>
          </p:nvSpPr>
          <p:spPr>
            <a:xfrm rot="5400000">
              <a:off x="1874655" y="3151763"/>
              <a:ext cx="1198411" cy="613905"/>
            </a:xfrm>
            <a:custGeom>
              <a:avLst/>
              <a:gdLst/>
              <a:ahLst/>
              <a:cxnLst/>
              <a:rect l="l" t="t" r="r" b="b"/>
              <a:pathLst>
                <a:path w="38562" h="19754" extrusionOk="0">
                  <a:moveTo>
                    <a:pt x="37398" y="0"/>
                  </a:moveTo>
                  <a:cubicBezTo>
                    <a:pt x="36725" y="0"/>
                    <a:pt x="35177" y="1450"/>
                    <a:pt x="34692" y="1773"/>
                  </a:cubicBezTo>
                  <a:cubicBezTo>
                    <a:pt x="34458" y="1940"/>
                    <a:pt x="34225" y="2073"/>
                    <a:pt x="33991" y="2207"/>
                  </a:cubicBezTo>
                  <a:cubicBezTo>
                    <a:pt x="32190" y="3274"/>
                    <a:pt x="30322" y="4208"/>
                    <a:pt x="28287" y="4642"/>
                  </a:cubicBezTo>
                  <a:cubicBezTo>
                    <a:pt x="26853" y="4942"/>
                    <a:pt x="25352" y="5009"/>
                    <a:pt x="23918" y="5309"/>
                  </a:cubicBezTo>
                  <a:cubicBezTo>
                    <a:pt x="23751" y="5342"/>
                    <a:pt x="23617" y="5376"/>
                    <a:pt x="23484" y="5409"/>
                  </a:cubicBezTo>
                  <a:cubicBezTo>
                    <a:pt x="20215" y="6210"/>
                    <a:pt x="17513" y="8444"/>
                    <a:pt x="14611" y="10246"/>
                  </a:cubicBezTo>
                  <a:cubicBezTo>
                    <a:pt x="13143" y="11146"/>
                    <a:pt x="11609" y="11947"/>
                    <a:pt x="10008" y="12647"/>
                  </a:cubicBezTo>
                  <a:cubicBezTo>
                    <a:pt x="7673" y="13648"/>
                    <a:pt x="5204" y="14415"/>
                    <a:pt x="2702" y="14882"/>
                  </a:cubicBezTo>
                  <a:cubicBezTo>
                    <a:pt x="1802" y="15049"/>
                    <a:pt x="901" y="15183"/>
                    <a:pt x="0" y="15283"/>
                  </a:cubicBezTo>
                  <a:cubicBezTo>
                    <a:pt x="334" y="15683"/>
                    <a:pt x="668" y="16050"/>
                    <a:pt x="1035" y="16417"/>
                  </a:cubicBezTo>
                  <a:cubicBezTo>
                    <a:pt x="2636" y="17985"/>
                    <a:pt x="4704" y="19085"/>
                    <a:pt x="6905" y="19519"/>
                  </a:cubicBezTo>
                  <a:cubicBezTo>
                    <a:pt x="7722" y="19680"/>
                    <a:pt x="8539" y="19753"/>
                    <a:pt x="9355" y="19753"/>
                  </a:cubicBezTo>
                  <a:cubicBezTo>
                    <a:pt x="13442" y="19753"/>
                    <a:pt x="17501" y="17918"/>
                    <a:pt x="21282" y="16083"/>
                  </a:cubicBezTo>
                  <a:cubicBezTo>
                    <a:pt x="24651" y="14482"/>
                    <a:pt x="28054" y="12848"/>
                    <a:pt x="31456" y="11213"/>
                  </a:cubicBezTo>
                  <a:cubicBezTo>
                    <a:pt x="33157" y="10379"/>
                    <a:pt x="34925" y="9512"/>
                    <a:pt x="36093" y="8044"/>
                  </a:cubicBezTo>
                  <a:cubicBezTo>
                    <a:pt x="36693" y="7277"/>
                    <a:pt x="37094" y="6376"/>
                    <a:pt x="37527" y="5476"/>
                  </a:cubicBezTo>
                  <a:cubicBezTo>
                    <a:pt x="37961" y="4508"/>
                    <a:pt x="38395" y="3541"/>
                    <a:pt x="38495" y="2474"/>
                  </a:cubicBezTo>
                  <a:cubicBezTo>
                    <a:pt x="38561" y="1706"/>
                    <a:pt x="38395" y="139"/>
                    <a:pt x="37461" y="5"/>
                  </a:cubicBezTo>
                  <a:cubicBezTo>
                    <a:pt x="37441" y="2"/>
                    <a:pt x="37420" y="0"/>
                    <a:pt x="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107"/>
            <p:cNvSpPr/>
            <p:nvPr/>
          </p:nvSpPr>
          <p:spPr>
            <a:xfrm rot="5400000">
              <a:off x="2396043" y="3606924"/>
              <a:ext cx="320347" cy="312080"/>
            </a:xfrm>
            <a:custGeom>
              <a:avLst/>
              <a:gdLst/>
              <a:ahLst/>
              <a:cxnLst/>
              <a:rect l="l" t="t" r="r" b="b"/>
              <a:pathLst>
                <a:path w="10308" h="10042" extrusionOk="0">
                  <a:moveTo>
                    <a:pt x="10074" y="1"/>
                  </a:moveTo>
                  <a:cubicBezTo>
                    <a:pt x="8273" y="1068"/>
                    <a:pt x="6405" y="2002"/>
                    <a:pt x="4370" y="2436"/>
                  </a:cubicBezTo>
                  <a:cubicBezTo>
                    <a:pt x="2936" y="2736"/>
                    <a:pt x="1435" y="2803"/>
                    <a:pt x="1" y="3103"/>
                  </a:cubicBezTo>
                  <a:cubicBezTo>
                    <a:pt x="5504" y="5104"/>
                    <a:pt x="1168" y="9874"/>
                    <a:pt x="1001" y="10041"/>
                  </a:cubicBezTo>
                  <a:cubicBezTo>
                    <a:pt x="9774" y="6639"/>
                    <a:pt x="10308" y="2035"/>
                    <a:pt x="100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107"/>
            <p:cNvSpPr/>
            <p:nvPr/>
          </p:nvSpPr>
          <p:spPr>
            <a:xfrm rot="5400000">
              <a:off x="2232622" y="3321400"/>
              <a:ext cx="369076" cy="247657"/>
            </a:xfrm>
            <a:custGeom>
              <a:avLst/>
              <a:gdLst/>
              <a:ahLst/>
              <a:cxnLst/>
              <a:rect l="l" t="t" r="r" b="b"/>
              <a:pathLst>
                <a:path w="11876" h="7969" extrusionOk="0">
                  <a:moveTo>
                    <a:pt x="10777" y="1"/>
                  </a:moveTo>
                  <a:cubicBezTo>
                    <a:pt x="9358" y="1"/>
                    <a:pt x="6940" y="1638"/>
                    <a:pt x="6472" y="2329"/>
                  </a:cubicBezTo>
                  <a:cubicBezTo>
                    <a:pt x="6205" y="2729"/>
                    <a:pt x="6005" y="3163"/>
                    <a:pt x="5671" y="3496"/>
                  </a:cubicBezTo>
                  <a:cubicBezTo>
                    <a:pt x="5405" y="3796"/>
                    <a:pt x="5071" y="3996"/>
                    <a:pt x="4704" y="4197"/>
                  </a:cubicBezTo>
                  <a:cubicBezTo>
                    <a:pt x="3870" y="4697"/>
                    <a:pt x="2969" y="5097"/>
                    <a:pt x="2069" y="5397"/>
                  </a:cubicBezTo>
                  <a:cubicBezTo>
                    <a:pt x="1568" y="5564"/>
                    <a:pt x="1035" y="5731"/>
                    <a:pt x="601" y="6098"/>
                  </a:cubicBezTo>
                  <a:cubicBezTo>
                    <a:pt x="201" y="6432"/>
                    <a:pt x="1" y="7065"/>
                    <a:pt x="268" y="7532"/>
                  </a:cubicBezTo>
                  <a:cubicBezTo>
                    <a:pt x="485" y="7859"/>
                    <a:pt x="860" y="7968"/>
                    <a:pt x="1269" y="7968"/>
                  </a:cubicBezTo>
                  <a:cubicBezTo>
                    <a:pt x="1614" y="7968"/>
                    <a:pt x="1982" y="7891"/>
                    <a:pt x="2302" y="7799"/>
                  </a:cubicBezTo>
                  <a:cubicBezTo>
                    <a:pt x="4237" y="7232"/>
                    <a:pt x="6172" y="6598"/>
                    <a:pt x="7973" y="5664"/>
                  </a:cubicBezTo>
                  <a:cubicBezTo>
                    <a:pt x="8540" y="5364"/>
                    <a:pt x="9141" y="5031"/>
                    <a:pt x="9474" y="4497"/>
                  </a:cubicBezTo>
                  <a:cubicBezTo>
                    <a:pt x="9908" y="3796"/>
                    <a:pt x="9941" y="2796"/>
                    <a:pt x="10608" y="2329"/>
                  </a:cubicBezTo>
                  <a:cubicBezTo>
                    <a:pt x="10842" y="2162"/>
                    <a:pt x="11142" y="2062"/>
                    <a:pt x="11375" y="1895"/>
                  </a:cubicBezTo>
                  <a:cubicBezTo>
                    <a:pt x="11709" y="1628"/>
                    <a:pt x="11876" y="1161"/>
                    <a:pt x="11776" y="727"/>
                  </a:cubicBezTo>
                  <a:cubicBezTo>
                    <a:pt x="11654" y="205"/>
                    <a:pt x="11278" y="1"/>
                    <a:pt x="107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107"/>
            <p:cNvSpPr/>
            <p:nvPr/>
          </p:nvSpPr>
          <p:spPr>
            <a:xfrm rot="5400000">
              <a:off x="2102360" y="3060302"/>
              <a:ext cx="402236" cy="168595"/>
            </a:xfrm>
            <a:custGeom>
              <a:avLst/>
              <a:gdLst/>
              <a:ahLst/>
              <a:cxnLst/>
              <a:rect l="l" t="t" r="r" b="b"/>
              <a:pathLst>
                <a:path w="12943" h="5425" extrusionOk="0">
                  <a:moveTo>
                    <a:pt x="7306" y="0"/>
                  </a:moveTo>
                  <a:cubicBezTo>
                    <a:pt x="4971" y="1001"/>
                    <a:pt x="2502" y="1768"/>
                    <a:pt x="0" y="2235"/>
                  </a:cubicBezTo>
                  <a:cubicBezTo>
                    <a:pt x="1056" y="3104"/>
                    <a:pt x="4192" y="5424"/>
                    <a:pt x="7955" y="5424"/>
                  </a:cubicBezTo>
                  <a:cubicBezTo>
                    <a:pt x="9542" y="5424"/>
                    <a:pt x="11241" y="5011"/>
                    <a:pt x="12943" y="3903"/>
                  </a:cubicBezTo>
                  <a:lnTo>
                    <a:pt x="12943" y="3903"/>
                  </a:lnTo>
                  <a:cubicBezTo>
                    <a:pt x="12858" y="3940"/>
                    <a:pt x="12134" y="4156"/>
                    <a:pt x="11230" y="4156"/>
                  </a:cubicBezTo>
                  <a:cubicBezTo>
                    <a:pt x="9640" y="4156"/>
                    <a:pt x="7497" y="3488"/>
                    <a:pt x="73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107"/>
            <p:cNvSpPr/>
            <p:nvPr/>
          </p:nvSpPr>
          <p:spPr>
            <a:xfrm rot="5400000">
              <a:off x="2059520" y="2790689"/>
              <a:ext cx="1177682" cy="604147"/>
            </a:xfrm>
            <a:custGeom>
              <a:avLst/>
              <a:gdLst/>
              <a:ahLst/>
              <a:cxnLst/>
              <a:rect l="l" t="t" r="r" b="b"/>
              <a:pathLst>
                <a:path w="37895" h="19440" extrusionOk="0">
                  <a:moveTo>
                    <a:pt x="24587" y="1"/>
                  </a:moveTo>
                  <a:cubicBezTo>
                    <a:pt x="22768" y="1"/>
                    <a:pt x="21028" y="182"/>
                    <a:pt x="19115" y="826"/>
                  </a:cubicBezTo>
                  <a:cubicBezTo>
                    <a:pt x="16880" y="1560"/>
                    <a:pt x="13511" y="3128"/>
                    <a:pt x="11576" y="4429"/>
                  </a:cubicBezTo>
                  <a:cubicBezTo>
                    <a:pt x="10675" y="5029"/>
                    <a:pt x="9708" y="5330"/>
                    <a:pt x="8707" y="5730"/>
                  </a:cubicBezTo>
                  <a:cubicBezTo>
                    <a:pt x="7973" y="6030"/>
                    <a:pt x="7773" y="7098"/>
                    <a:pt x="7006" y="7298"/>
                  </a:cubicBezTo>
                  <a:cubicBezTo>
                    <a:pt x="4571" y="7898"/>
                    <a:pt x="2336" y="9433"/>
                    <a:pt x="1269" y="11734"/>
                  </a:cubicBezTo>
                  <a:cubicBezTo>
                    <a:pt x="201" y="13936"/>
                    <a:pt x="1" y="17839"/>
                    <a:pt x="1569" y="19440"/>
                  </a:cubicBezTo>
                  <a:cubicBezTo>
                    <a:pt x="2469" y="18372"/>
                    <a:pt x="2503" y="16704"/>
                    <a:pt x="2536" y="15237"/>
                  </a:cubicBezTo>
                  <a:cubicBezTo>
                    <a:pt x="2536" y="14903"/>
                    <a:pt x="2536" y="14503"/>
                    <a:pt x="2736" y="14269"/>
                  </a:cubicBezTo>
                  <a:cubicBezTo>
                    <a:pt x="2870" y="14103"/>
                    <a:pt x="3070" y="14036"/>
                    <a:pt x="3237" y="13969"/>
                  </a:cubicBezTo>
                  <a:cubicBezTo>
                    <a:pt x="6939" y="12368"/>
                    <a:pt x="10642" y="10767"/>
                    <a:pt x="14345" y="9166"/>
                  </a:cubicBezTo>
                  <a:cubicBezTo>
                    <a:pt x="17980" y="7631"/>
                    <a:pt x="21616" y="6064"/>
                    <a:pt x="25419" y="4929"/>
                  </a:cubicBezTo>
                  <a:cubicBezTo>
                    <a:pt x="26453" y="4629"/>
                    <a:pt x="27521" y="4362"/>
                    <a:pt x="28588" y="4262"/>
                  </a:cubicBezTo>
                  <a:cubicBezTo>
                    <a:pt x="29045" y="4217"/>
                    <a:pt x="29514" y="4194"/>
                    <a:pt x="29989" y="4194"/>
                  </a:cubicBezTo>
                  <a:cubicBezTo>
                    <a:pt x="32698" y="4194"/>
                    <a:pt x="35604" y="4952"/>
                    <a:pt x="37761" y="6797"/>
                  </a:cubicBezTo>
                  <a:cubicBezTo>
                    <a:pt x="37895" y="5897"/>
                    <a:pt x="37461" y="5330"/>
                    <a:pt x="36794" y="4663"/>
                  </a:cubicBezTo>
                  <a:cubicBezTo>
                    <a:pt x="36127" y="3995"/>
                    <a:pt x="35326" y="3528"/>
                    <a:pt x="34592" y="2928"/>
                  </a:cubicBezTo>
                  <a:cubicBezTo>
                    <a:pt x="33959" y="2394"/>
                    <a:pt x="33391" y="1760"/>
                    <a:pt x="32691" y="1293"/>
                  </a:cubicBezTo>
                  <a:cubicBezTo>
                    <a:pt x="31590" y="560"/>
                    <a:pt x="30256" y="293"/>
                    <a:pt x="28988" y="193"/>
                  </a:cubicBezTo>
                  <a:cubicBezTo>
                    <a:pt x="27402" y="106"/>
                    <a:pt x="25972" y="1"/>
                    <a:pt x="245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107"/>
            <p:cNvSpPr/>
            <p:nvPr/>
          </p:nvSpPr>
          <p:spPr>
            <a:xfrm rot="5400000">
              <a:off x="2045038" y="2825558"/>
              <a:ext cx="1140358" cy="563466"/>
            </a:xfrm>
            <a:custGeom>
              <a:avLst/>
              <a:gdLst/>
              <a:ahLst/>
              <a:cxnLst/>
              <a:rect l="l" t="t" r="r" b="b"/>
              <a:pathLst>
                <a:path w="36694" h="18131" extrusionOk="0">
                  <a:moveTo>
                    <a:pt x="26732" y="0"/>
                  </a:moveTo>
                  <a:cubicBezTo>
                    <a:pt x="23087" y="0"/>
                    <a:pt x="19522" y="1498"/>
                    <a:pt x="16179" y="2975"/>
                  </a:cubicBezTo>
                  <a:cubicBezTo>
                    <a:pt x="12976" y="4409"/>
                    <a:pt x="9741" y="5810"/>
                    <a:pt x="6538" y="7245"/>
                  </a:cubicBezTo>
                  <a:cubicBezTo>
                    <a:pt x="4904" y="7978"/>
                    <a:pt x="3236" y="8746"/>
                    <a:pt x="2169" y="10147"/>
                  </a:cubicBezTo>
                  <a:cubicBezTo>
                    <a:pt x="1602" y="10881"/>
                    <a:pt x="1235" y="11748"/>
                    <a:pt x="868" y="12615"/>
                  </a:cubicBezTo>
                  <a:cubicBezTo>
                    <a:pt x="467" y="13549"/>
                    <a:pt x="67" y="14516"/>
                    <a:pt x="34" y="15584"/>
                  </a:cubicBezTo>
                  <a:cubicBezTo>
                    <a:pt x="0" y="16351"/>
                    <a:pt x="167" y="17919"/>
                    <a:pt x="1068" y="18119"/>
                  </a:cubicBezTo>
                  <a:cubicBezTo>
                    <a:pt x="1099" y="18127"/>
                    <a:pt x="1133" y="18131"/>
                    <a:pt x="1168" y="18131"/>
                  </a:cubicBezTo>
                  <a:cubicBezTo>
                    <a:pt x="1583" y="18131"/>
                    <a:pt x="2252" y="17615"/>
                    <a:pt x="2836" y="17185"/>
                  </a:cubicBezTo>
                  <a:cubicBezTo>
                    <a:pt x="3203" y="16885"/>
                    <a:pt x="3536" y="16618"/>
                    <a:pt x="3703" y="16485"/>
                  </a:cubicBezTo>
                  <a:cubicBezTo>
                    <a:pt x="3937" y="16351"/>
                    <a:pt x="4137" y="16251"/>
                    <a:pt x="4370" y="16118"/>
                  </a:cubicBezTo>
                  <a:cubicBezTo>
                    <a:pt x="5338" y="15551"/>
                    <a:pt x="6305" y="15050"/>
                    <a:pt x="7372" y="14683"/>
                  </a:cubicBezTo>
                  <a:cubicBezTo>
                    <a:pt x="8140" y="14383"/>
                    <a:pt x="8940" y="14183"/>
                    <a:pt x="9774" y="14049"/>
                  </a:cubicBezTo>
                  <a:cubicBezTo>
                    <a:pt x="11142" y="13816"/>
                    <a:pt x="12576" y="13849"/>
                    <a:pt x="13977" y="13616"/>
                  </a:cubicBezTo>
                  <a:cubicBezTo>
                    <a:pt x="14110" y="13616"/>
                    <a:pt x="14244" y="13582"/>
                    <a:pt x="14377" y="13549"/>
                  </a:cubicBezTo>
                  <a:cubicBezTo>
                    <a:pt x="17513" y="12949"/>
                    <a:pt x="20048" y="10847"/>
                    <a:pt x="22750" y="9246"/>
                  </a:cubicBezTo>
                  <a:cubicBezTo>
                    <a:pt x="24084" y="8445"/>
                    <a:pt x="25485" y="7778"/>
                    <a:pt x="26920" y="7178"/>
                  </a:cubicBezTo>
                  <a:cubicBezTo>
                    <a:pt x="26986" y="7178"/>
                    <a:pt x="27053" y="7145"/>
                    <a:pt x="27120" y="7111"/>
                  </a:cubicBezTo>
                  <a:cubicBezTo>
                    <a:pt x="29355" y="6244"/>
                    <a:pt x="31690" y="5643"/>
                    <a:pt x="34091" y="5310"/>
                  </a:cubicBezTo>
                  <a:cubicBezTo>
                    <a:pt x="34125" y="5310"/>
                    <a:pt x="34158" y="5310"/>
                    <a:pt x="34225" y="5277"/>
                  </a:cubicBezTo>
                  <a:cubicBezTo>
                    <a:pt x="35025" y="5176"/>
                    <a:pt x="35859" y="5110"/>
                    <a:pt x="36693" y="5076"/>
                  </a:cubicBezTo>
                  <a:cubicBezTo>
                    <a:pt x="36326" y="4676"/>
                    <a:pt x="35993" y="4242"/>
                    <a:pt x="35626" y="3876"/>
                  </a:cubicBezTo>
                  <a:cubicBezTo>
                    <a:pt x="34058" y="2208"/>
                    <a:pt x="32023" y="973"/>
                    <a:pt x="29888" y="406"/>
                  </a:cubicBezTo>
                  <a:cubicBezTo>
                    <a:pt x="28832" y="124"/>
                    <a:pt x="27779" y="0"/>
                    <a:pt x="26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107"/>
            <p:cNvSpPr/>
            <p:nvPr/>
          </p:nvSpPr>
          <p:spPr>
            <a:xfrm rot="5400000">
              <a:off x="2318193" y="2893354"/>
              <a:ext cx="697690" cy="339739"/>
            </a:xfrm>
            <a:custGeom>
              <a:avLst/>
              <a:gdLst/>
              <a:ahLst/>
              <a:cxnLst/>
              <a:rect l="l" t="t" r="r" b="b"/>
              <a:pathLst>
                <a:path w="22450" h="10932" extrusionOk="0">
                  <a:moveTo>
                    <a:pt x="20970" y="1"/>
                  </a:moveTo>
                  <a:cubicBezTo>
                    <a:pt x="17383" y="1"/>
                    <a:pt x="13905" y="831"/>
                    <a:pt x="10875" y="2377"/>
                  </a:cubicBezTo>
                  <a:cubicBezTo>
                    <a:pt x="8640" y="3545"/>
                    <a:pt x="6605" y="5079"/>
                    <a:pt x="4170" y="5813"/>
                  </a:cubicBezTo>
                  <a:cubicBezTo>
                    <a:pt x="3136" y="6147"/>
                    <a:pt x="2002" y="6313"/>
                    <a:pt x="1135" y="6914"/>
                  </a:cubicBezTo>
                  <a:cubicBezTo>
                    <a:pt x="568" y="7314"/>
                    <a:pt x="0" y="8215"/>
                    <a:pt x="101" y="8748"/>
                  </a:cubicBezTo>
                  <a:cubicBezTo>
                    <a:pt x="67" y="9082"/>
                    <a:pt x="167" y="9416"/>
                    <a:pt x="367" y="9749"/>
                  </a:cubicBezTo>
                  <a:cubicBezTo>
                    <a:pt x="768" y="10383"/>
                    <a:pt x="1468" y="10750"/>
                    <a:pt x="2202" y="10850"/>
                  </a:cubicBezTo>
                  <a:cubicBezTo>
                    <a:pt x="2519" y="10907"/>
                    <a:pt x="2839" y="10931"/>
                    <a:pt x="3159" y="10931"/>
                  </a:cubicBezTo>
                  <a:cubicBezTo>
                    <a:pt x="4522" y="10931"/>
                    <a:pt x="5896" y="10486"/>
                    <a:pt x="7139" y="10216"/>
                  </a:cubicBezTo>
                  <a:lnTo>
                    <a:pt x="9774" y="9616"/>
                  </a:lnTo>
                  <a:cubicBezTo>
                    <a:pt x="10441" y="9482"/>
                    <a:pt x="11409" y="9382"/>
                    <a:pt x="11509" y="8582"/>
                  </a:cubicBezTo>
                  <a:cubicBezTo>
                    <a:pt x="11542" y="8248"/>
                    <a:pt x="11375" y="7914"/>
                    <a:pt x="11108" y="7648"/>
                  </a:cubicBezTo>
                  <a:cubicBezTo>
                    <a:pt x="10808" y="7381"/>
                    <a:pt x="10441" y="7314"/>
                    <a:pt x="10108" y="7181"/>
                  </a:cubicBezTo>
                  <a:cubicBezTo>
                    <a:pt x="8673" y="6513"/>
                    <a:pt x="9908" y="5279"/>
                    <a:pt x="10575" y="4846"/>
                  </a:cubicBezTo>
                  <a:cubicBezTo>
                    <a:pt x="13677" y="2711"/>
                    <a:pt x="17413" y="1410"/>
                    <a:pt x="21349" y="1143"/>
                  </a:cubicBezTo>
                  <a:cubicBezTo>
                    <a:pt x="21616" y="1110"/>
                    <a:pt x="21916" y="1076"/>
                    <a:pt x="22116" y="943"/>
                  </a:cubicBezTo>
                  <a:cubicBezTo>
                    <a:pt x="22350" y="809"/>
                    <a:pt x="22450" y="476"/>
                    <a:pt x="22283" y="242"/>
                  </a:cubicBezTo>
                  <a:cubicBezTo>
                    <a:pt x="22116" y="42"/>
                    <a:pt x="21816" y="9"/>
                    <a:pt x="21583" y="9"/>
                  </a:cubicBezTo>
                  <a:cubicBezTo>
                    <a:pt x="21378" y="3"/>
                    <a:pt x="21174" y="1"/>
                    <a:pt x="20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107"/>
            <p:cNvSpPr/>
            <p:nvPr/>
          </p:nvSpPr>
          <p:spPr>
            <a:xfrm rot="5400000">
              <a:off x="2376852" y="2563544"/>
              <a:ext cx="188703" cy="216703"/>
            </a:xfrm>
            <a:custGeom>
              <a:avLst/>
              <a:gdLst/>
              <a:ahLst/>
              <a:cxnLst/>
              <a:rect l="l" t="t" r="r" b="b"/>
              <a:pathLst>
                <a:path w="6072" h="6973" extrusionOk="0">
                  <a:moveTo>
                    <a:pt x="2802" y="0"/>
                  </a:moveTo>
                  <a:cubicBezTo>
                    <a:pt x="2802" y="1"/>
                    <a:pt x="0" y="2803"/>
                    <a:pt x="1535" y="6972"/>
                  </a:cubicBezTo>
                  <a:cubicBezTo>
                    <a:pt x="1902" y="6672"/>
                    <a:pt x="2235" y="6405"/>
                    <a:pt x="2402" y="6272"/>
                  </a:cubicBezTo>
                  <a:cubicBezTo>
                    <a:pt x="2636" y="6138"/>
                    <a:pt x="2836" y="6038"/>
                    <a:pt x="3069" y="5905"/>
                  </a:cubicBezTo>
                  <a:cubicBezTo>
                    <a:pt x="4037" y="5338"/>
                    <a:pt x="5037" y="4837"/>
                    <a:pt x="6071" y="4470"/>
                  </a:cubicBezTo>
                  <a:cubicBezTo>
                    <a:pt x="4570" y="3937"/>
                    <a:pt x="2502" y="2669"/>
                    <a:pt x="28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107"/>
            <p:cNvSpPr/>
            <p:nvPr/>
          </p:nvSpPr>
          <p:spPr>
            <a:xfrm rot="5400000">
              <a:off x="2442410" y="3278621"/>
              <a:ext cx="527665" cy="116572"/>
            </a:xfrm>
            <a:custGeom>
              <a:avLst/>
              <a:gdLst/>
              <a:ahLst/>
              <a:cxnLst/>
              <a:rect l="l" t="t" r="r" b="b"/>
              <a:pathLst>
                <a:path w="16979" h="3751" extrusionOk="0">
                  <a:moveTo>
                    <a:pt x="11345" y="1"/>
                  </a:moveTo>
                  <a:cubicBezTo>
                    <a:pt x="8251" y="1"/>
                    <a:pt x="4350" y="857"/>
                    <a:pt x="0" y="3751"/>
                  </a:cubicBezTo>
                  <a:cubicBezTo>
                    <a:pt x="0" y="3751"/>
                    <a:pt x="3019" y="2551"/>
                    <a:pt x="6534" y="2551"/>
                  </a:cubicBezTo>
                  <a:cubicBezTo>
                    <a:pt x="7559" y="2551"/>
                    <a:pt x="8627" y="2653"/>
                    <a:pt x="9674" y="2917"/>
                  </a:cubicBezTo>
                  <a:cubicBezTo>
                    <a:pt x="9740" y="2917"/>
                    <a:pt x="9807" y="2884"/>
                    <a:pt x="9874" y="2850"/>
                  </a:cubicBezTo>
                  <a:cubicBezTo>
                    <a:pt x="12109" y="1983"/>
                    <a:pt x="14444" y="1382"/>
                    <a:pt x="16845" y="1049"/>
                  </a:cubicBezTo>
                  <a:cubicBezTo>
                    <a:pt x="16879" y="1049"/>
                    <a:pt x="16912" y="1049"/>
                    <a:pt x="16979" y="1016"/>
                  </a:cubicBezTo>
                  <a:cubicBezTo>
                    <a:pt x="15716" y="531"/>
                    <a:pt x="13780" y="1"/>
                    <a:pt x="1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107"/>
            <p:cNvSpPr/>
            <p:nvPr/>
          </p:nvSpPr>
          <p:spPr>
            <a:xfrm rot="5400000">
              <a:off x="2711976" y="3486934"/>
              <a:ext cx="180405" cy="78346"/>
            </a:xfrm>
            <a:custGeom>
              <a:avLst/>
              <a:gdLst/>
              <a:ahLst/>
              <a:cxnLst/>
              <a:rect l="l" t="t" r="r" b="b"/>
              <a:pathLst>
                <a:path w="5805" h="2521" extrusionOk="0">
                  <a:moveTo>
                    <a:pt x="1259" y="1"/>
                  </a:moveTo>
                  <a:cubicBezTo>
                    <a:pt x="1122" y="1"/>
                    <a:pt x="990" y="15"/>
                    <a:pt x="867" y="52"/>
                  </a:cubicBezTo>
                  <a:cubicBezTo>
                    <a:pt x="300" y="219"/>
                    <a:pt x="0" y="1019"/>
                    <a:pt x="667" y="1386"/>
                  </a:cubicBezTo>
                  <a:cubicBezTo>
                    <a:pt x="901" y="1486"/>
                    <a:pt x="1168" y="1453"/>
                    <a:pt x="1401" y="1519"/>
                  </a:cubicBezTo>
                  <a:cubicBezTo>
                    <a:pt x="1801" y="1586"/>
                    <a:pt x="2168" y="1753"/>
                    <a:pt x="2535" y="1920"/>
                  </a:cubicBezTo>
                  <a:cubicBezTo>
                    <a:pt x="3503" y="2320"/>
                    <a:pt x="4537" y="2520"/>
                    <a:pt x="5537" y="2520"/>
                  </a:cubicBezTo>
                  <a:cubicBezTo>
                    <a:pt x="5671" y="2520"/>
                    <a:pt x="5804" y="2487"/>
                    <a:pt x="5804" y="2387"/>
                  </a:cubicBezTo>
                  <a:cubicBezTo>
                    <a:pt x="5804" y="2320"/>
                    <a:pt x="5804" y="2287"/>
                    <a:pt x="5771" y="2253"/>
                  </a:cubicBezTo>
                  <a:cubicBezTo>
                    <a:pt x="5571" y="1920"/>
                    <a:pt x="5237" y="1653"/>
                    <a:pt x="4937" y="1419"/>
                  </a:cubicBezTo>
                  <a:cubicBezTo>
                    <a:pt x="4036" y="786"/>
                    <a:pt x="3036" y="352"/>
                    <a:pt x="2001" y="85"/>
                  </a:cubicBezTo>
                  <a:cubicBezTo>
                    <a:pt x="1748" y="43"/>
                    <a:pt x="1495" y="1"/>
                    <a:pt x="12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23" name="Google Shape;5623;p107"/>
          <p:cNvPicPr preferRelativeResize="0"/>
          <p:nvPr/>
        </p:nvPicPr>
        <p:blipFill rotWithShape="1">
          <a:blip r:embed="rId3">
            <a:alphaModFix/>
          </a:blip>
          <a:srcRect l="29099" t="23932" r="30075" b="14259"/>
          <a:stretch/>
        </p:blipFill>
        <p:spPr>
          <a:xfrm>
            <a:off x="890824" y="1069113"/>
            <a:ext cx="4784424" cy="4074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24" name="Google Shape;5624;p107"/>
          <p:cNvSpPr/>
          <p:nvPr/>
        </p:nvSpPr>
        <p:spPr>
          <a:xfrm>
            <a:off x="3858200" y="4390400"/>
            <a:ext cx="640800" cy="38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5" name="Google Shape;5625;p107"/>
          <p:cNvSpPr txBox="1"/>
          <p:nvPr/>
        </p:nvSpPr>
        <p:spPr>
          <a:xfrm>
            <a:off x="427663" y="331250"/>
            <a:ext cx="82887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4.3. The Results of Exploratory Factor Analysis (EFA)</a:t>
            </a:r>
            <a:endParaRPr sz="1800" b="1">
              <a:solidFill>
                <a:srgbClr val="161926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cxnSp>
        <p:nvCxnSpPr>
          <p:cNvPr id="5626" name="Google Shape;5626;p107"/>
          <p:cNvCxnSpPr/>
          <p:nvPr/>
        </p:nvCxnSpPr>
        <p:spPr>
          <a:xfrm>
            <a:off x="3097495" y="275675"/>
            <a:ext cx="29490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27" name="Google Shape;5627;p107"/>
          <p:cNvCxnSpPr/>
          <p:nvPr/>
        </p:nvCxnSpPr>
        <p:spPr>
          <a:xfrm>
            <a:off x="3097504" y="768425"/>
            <a:ext cx="29490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8" name="Google Shape;5628;p107"/>
          <p:cNvSpPr txBox="1"/>
          <p:nvPr/>
        </p:nvSpPr>
        <p:spPr>
          <a:xfrm>
            <a:off x="6246575" y="2590350"/>
            <a:ext cx="2788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The practical significance of EFA is guaranteed.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29" name="Google Shape;5629;p107"/>
          <p:cNvSpPr/>
          <p:nvPr/>
        </p:nvSpPr>
        <p:spPr>
          <a:xfrm>
            <a:off x="5836475" y="2726788"/>
            <a:ext cx="4101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81"/>
          <p:cNvSpPr txBox="1">
            <a:spLocks noGrp="1"/>
          </p:cNvSpPr>
          <p:nvPr>
            <p:ph type="title"/>
          </p:nvPr>
        </p:nvSpPr>
        <p:spPr>
          <a:xfrm>
            <a:off x="4172700" y="1648275"/>
            <a:ext cx="45858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300"/>
              <a:t>INTRODUCTION</a:t>
            </a:r>
            <a:endParaRPr sz="5300"/>
          </a:p>
        </p:txBody>
      </p:sp>
      <p:sp>
        <p:nvSpPr>
          <p:cNvPr id="4801" name="Google Shape;4801;p81"/>
          <p:cNvSpPr txBox="1">
            <a:spLocks noGrp="1"/>
          </p:cNvSpPr>
          <p:nvPr>
            <p:ph type="subTitle" idx="1"/>
          </p:nvPr>
        </p:nvSpPr>
        <p:spPr>
          <a:xfrm>
            <a:off x="4527625" y="3099949"/>
            <a:ext cx="38589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900"/>
              <a:t>Background </a:t>
            </a:r>
            <a:endParaRPr sz="29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900"/>
              <a:t>Motivation</a:t>
            </a:r>
            <a:endParaRPr sz="29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900"/>
              <a:t>Purpose</a:t>
            </a:r>
            <a:endParaRPr sz="2900"/>
          </a:p>
        </p:txBody>
      </p:sp>
      <p:cxnSp>
        <p:nvCxnSpPr>
          <p:cNvPr id="4802" name="Google Shape;4802;p81"/>
          <p:cNvCxnSpPr/>
          <p:nvPr/>
        </p:nvCxnSpPr>
        <p:spPr>
          <a:xfrm>
            <a:off x="4647750" y="1648286"/>
            <a:ext cx="3635700" cy="0"/>
          </a:xfrm>
          <a:prstGeom prst="straightConnector1">
            <a:avLst/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03" name="Google Shape;4803;p81"/>
          <p:cNvCxnSpPr/>
          <p:nvPr/>
        </p:nvCxnSpPr>
        <p:spPr>
          <a:xfrm>
            <a:off x="4663075" y="3074673"/>
            <a:ext cx="3588000" cy="0"/>
          </a:xfrm>
          <a:prstGeom prst="straightConnector1">
            <a:avLst/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804" name="Google Shape;4804;p81"/>
          <p:cNvPicPr preferRelativeResize="0"/>
          <p:nvPr/>
        </p:nvPicPr>
        <p:blipFill rotWithShape="1">
          <a:blip r:embed="rId3">
            <a:alphaModFix/>
          </a:blip>
          <a:srcRect l="22870" r="22870"/>
          <a:stretch/>
        </p:blipFill>
        <p:spPr>
          <a:xfrm>
            <a:off x="-1176900" y="-82625"/>
            <a:ext cx="5121000" cy="5308800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4805" name="Google Shape;4805;p81"/>
          <p:cNvGrpSpPr/>
          <p:nvPr/>
        </p:nvGrpSpPr>
        <p:grpSpPr>
          <a:xfrm rot="5853725">
            <a:off x="2623064" y="82470"/>
            <a:ext cx="941222" cy="660532"/>
            <a:chOff x="8145313" y="-97619"/>
            <a:chExt cx="941225" cy="660534"/>
          </a:xfrm>
        </p:grpSpPr>
        <p:sp>
          <p:nvSpPr>
            <p:cNvPr id="4806" name="Google Shape;4806;p81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81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81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81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81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81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81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81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4" name="Google Shape;4814;p81"/>
          <p:cNvSpPr/>
          <p:nvPr/>
        </p:nvSpPr>
        <p:spPr>
          <a:xfrm>
            <a:off x="6008860" y="478850"/>
            <a:ext cx="896432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1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108"/>
          <p:cNvSpPr txBox="1">
            <a:spLocks noGrp="1"/>
          </p:cNvSpPr>
          <p:nvPr>
            <p:ph type="title"/>
          </p:nvPr>
        </p:nvSpPr>
        <p:spPr>
          <a:xfrm>
            <a:off x="633875" y="548650"/>
            <a:ext cx="794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4.3. The Results of Exploratory Factor Analysis (EFA)</a:t>
            </a:r>
            <a:endParaRPr sz="3100"/>
          </a:p>
        </p:txBody>
      </p:sp>
      <p:cxnSp>
        <p:nvCxnSpPr>
          <p:cNvPr id="5635" name="Google Shape;5635;p108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36" name="Google Shape;5636;p108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37" name="Google Shape;5637;p108"/>
          <p:cNvGrpSpPr/>
          <p:nvPr/>
        </p:nvGrpSpPr>
        <p:grpSpPr>
          <a:xfrm>
            <a:off x="-467565" y="1829568"/>
            <a:ext cx="1101449" cy="2042258"/>
            <a:chOff x="2118210" y="2049880"/>
            <a:chExt cx="1101449" cy="2042258"/>
          </a:xfrm>
        </p:grpSpPr>
        <p:sp>
          <p:nvSpPr>
            <p:cNvPr id="5638" name="Google Shape;5638;p108"/>
            <p:cNvSpPr/>
            <p:nvPr/>
          </p:nvSpPr>
          <p:spPr>
            <a:xfrm rot="5400000">
              <a:off x="2268267" y="2321761"/>
              <a:ext cx="1223273" cy="679510"/>
            </a:xfrm>
            <a:custGeom>
              <a:avLst/>
              <a:gdLst/>
              <a:ahLst/>
              <a:cxnLst/>
              <a:rect l="l" t="t" r="r" b="b"/>
              <a:pathLst>
                <a:path w="39362" h="21865" extrusionOk="0">
                  <a:moveTo>
                    <a:pt x="30704" y="1"/>
                  </a:moveTo>
                  <a:cubicBezTo>
                    <a:pt x="30509" y="1"/>
                    <a:pt x="30315" y="6"/>
                    <a:pt x="30122" y="16"/>
                  </a:cubicBezTo>
                  <a:cubicBezTo>
                    <a:pt x="26319" y="116"/>
                    <a:pt x="22683" y="1584"/>
                    <a:pt x="19181" y="3052"/>
                  </a:cubicBezTo>
                  <a:cubicBezTo>
                    <a:pt x="16879" y="3986"/>
                    <a:pt x="14544" y="4953"/>
                    <a:pt x="12543" y="6421"/>
                  </a:cubicBezTo>
                  <a:cubicBezTo>
                    <a:pt x="11609" y="7088"/>
                    <a:pt x="10742" y="7888"/>
                    <a:pt x="9707" y="8389"/>
                  </a:cubicBezTo>
                  <a:cubicBezTo>
                    <a:pt x="8940" y="8756"/>
                    <a:pt x="8073" y="8922"/>
                    <a:pt x="7272" y="9189"/>
                  </a:cubicBezTo>
                  <a:cubicBezTo>
                    <a:pt x="4737" y="10023"/>
                    <a:pt x="2436" y="11791"/>
                    <a:pt x="1301" y="14193"/>
                  </a:cubicBezTo>
                  <a:cubicBezTo>
                    <a:pt x="234" y="16494"/>
                    <a:pt x="1" y="20397"/>
                    <a:pt x="1635" y="21865"/>
                  </a:cubicBezTo>
                  <a:cubicBezTo>
                    <a:pt x="2569" y="20697"/>
                    <a:pt x="2602" y="19030"/>
                    <a:pt x="2636" y="17562"/>
                  </a:cubicBezTo>
                  <a:cubicBezTo>
                    <a:pt x="2636" y="17228"/>
                    <a:pt x="2636" y="16828"/>
                    <a:pt x="2869" y="16561"/>
                  </a:cubicBezTo>
                  <a:cubicBezTo>
                    <a:pt x="3003" y="16394"/>
                    <a:pt x="3169" y="16294"/>
                    <a:pt x="3370" y="16194"/>
                  </a:cubicBezTo>
                  <a:cubicBezTo>
                    <a:pt x="7206" y="14260"/>
                    <a:pt x="11075" y="12325"/>
                    <a:pt x="14911" y="10357"/>
                  </a:cubicBezTo>
                  <a:cubicBezTo>
                    <a:pt x="18681" y="8455"/>
                    <a:pt x="22450" y="6554"/>
                    <a:pt x="26419" y="5053"/>
                  </a:cubicBezTo>
                  <a:cubicBezTo>
                    <a:pt x="27487" y="4653"/>
                    <a:pt x="28588" y="4286"/>
                    <a:pt x="29722" y="4086"/>
                  </a:cubicBezTo>
                  <a:cubicBezTo>
                    <a:pt x="30644" y="3911"/>
                    <a:pt x="31612" y="3815"/>
                    <a:pt x="32585" y="3815"/>
                  </a:cubicBezTo>
                  <a:cubicBezTo>
                    <a:pt x="34953" y="3815"/>
                    <a:pt x="37351" y="4382"/>
                    <a:pt x="39195" y="5753"/>
                  </a:cubicBezTo>
                  <a:cubicBezTo>
                    <a:pt x="39362" y="4853"/>
                    <a:pt x="38928" y="4286"/>
                    <a:pt x="38228" y="3685"/>
                  </a:cubicBezTo>
                  <a:cubicBezTo>
                    <a:pt x="37527" y="3085"/>
                    <a:pt x="36693" y="2718"/>
                    <a:pt x="35926" y="2184"/>
                  </a:cubicBezTo>
                  <a:cubicBezTo>
                    <a:pt x="35259" y="1717"/>
                    <a:pt x="34659" y="1150"/>
                    <a:pt x="33958" y="750"/>
                  </a:cubicBezTo>
                  <a:cubicBezTo>
                    <a:pt x="32964" y="182"/>
                    <a:pt x="31824" y="1"/>
                    <a:pt x="307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108"/>
            <p:cNvSpPr/>
            <p:nvPr/>
          </p:nvSpPr>
          <p:spPr>
            <a:xfrm rot="5400000">
              <a:off x="2258198" y="2355604"/>
              <a:ext cx="1183897" cy="640880"/>
            </a:xfrm>
            <a:custGeom>
              <a:avLst/>
              <a:gdLst/>
              <a:ahLst/>
              <a:cxnLst/>
              <a:rect l="l" t="t" r="r" b="b"/>
              <a:pathLst>
                <a:path w="38095" h="20622" extrusionOk="0">
                  <a:moveTo>
                    <a:pt x="28987" y="1"/>
                  </a:moveTo>
                  <a:cubicBezTo>
                    <a:pt x="24771" y="1"/>
                    <a:pt x="20656" y="2033"/>
                    <a:pt x="16812" y="4041"/>
                  </a:cubicBezTo>
                  <a:cubicBezTo>
                    <a:pt x="13477" y="5776"/>
                    <a:pt x="10141" y="7510"/>
                    <a:pt x="6805" y="9245"/>
                  </a:cubicBezTo>
                  <a:cubicBezTo>
                    <a:pt x="5104" y="10112"/>
                    <a:pt x="3369" y="11013"/>
                    <a:pt x="2269" y="12547"/>
                  </a:cubicBezTo>
                  <a:cubicBezTo>
                    <a:pt x="1668" y="13348"/>
                    <a:pt x="1301" y="14248"/>
                    <a:pt x="901" y="15149"/>
                  </a:cubicBezTo>
                  <a:cubicBezTo>
                    <a:pt x="501" y="16116"/>
                    <a:pt x="100" y="17117"/>
                    <a:pt x="34" y="18184"/>
                  </a:cubicBezTo>
                  <a:cubicBezTo>
                    <a:pt x="0" y="18952"/>
                    <a:pt x="200" y="20486"/>
                    <a:pt x="1134" y="20620"/>
                  </a:cubicBezTo>
                  <a:cubicBezTo>
                    <a:pt x="1148" y="20621"/>
                    <a:pt x="1161" y="20622"/>
                    <a:pt x="1175" y="20622"/>
                  </a:cubicBezTo>
                  <a:cubicBezTo>
                    <a:pt x="1833" y="20622"/>
                    <a:pt x="3347" y="19111"/>
                    <a:pt x="3870" y="18752"/>
                  </a:cubicBezTo>
                  <a:cubicBezTo>
                    <a:pt x="4103" y="18585"/>
                    <a:pt x="4337" y="18451"/>
                    <a:pt x="4537" y="18285"/>
                  </a:cubicBezTo>
                  <a:cubicBezTo>
                    <a:pt x="6305" y="17184"/>
                    <a:pt x="8139" y="16216"/>
                    <a:pt x="10174" y="15716"/>
                  </a:cubicBezTo>
                  <a:cubicBezTo>
                    <a:pt x="11609" y="15349"/>
                    <a:pt x="13076" y="15249"/>
                    <a:pt x="14511" y="14882"/>
                  </a:cubicBezTo>
                  <a:cubicBezTo>
                    <a:pt x="14677" y="14849"/>
                    <a:pt x="14811" y="14815"/>
                    <a:pt x="14944" y="14782"/>
                  </a:cubicBezTo>
                  <a:cubicBezTo>
                    <a:pt x="18213" y="13881"/>
                    <a:pt x="20815" y="11546"/>
                    <a:pt x="23651" y="9678"/>
                  </a:cubicBezTo>
                  <a:cubicBezTo>
                    <a:pt x="25085" y="8711"/>
                    <a:pt x="26619" y="7844"/>
                    <a:pt x="28187" y="7110"/>
                  </a:cubicBezTo>
                  <a:cubicBezTo>
                    <a:pt x="30489" y="6042"/>
                    <a:pt x="32924" y="5209"/>
                    <a:pt x="35392" y="4641"/>
                  </a:cubicBezTo>
                  <a:cubicBezTo>
                    <a:pt x="36293" y="4441"/>
                    <a:pt x="37194" y="4308"/>
                    <a:pt x="38094" y="4174"/>
                  </a:cubicBezTo>
                  <a:cubicBezTo>
                    <a:pt x="37761" y="3808"/>
                    <a:pt x="37394" y="3407"/>
                    <a:pt x="37027" y="3074"/>
                  </a:cubicBezTo>
                  <a:cubicBezTo>
                    <a:pt x="35392" y="1573"/>
                    <a:pt x="33291" y="538"/>
                    <a:pt x="31056" y="172"/>
                  </a:cubicBezTo>
                  <a:cubicBezTo>
                    <a:pt x="30364" y="55"/>
                    <a:pt x="29674" y="1"/>
                    <a:pt x="289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108"/>
            <p:cNvSpPr/>
            <p:nvPr/>
          </p:nvSpPr>
          <p:spPr>
            <a:xfrm rot="5400000">
              <a:off x="2602848" y="2215227"/>
              <a:ext cx="319321" cy="320347"/>
            </a:xfrm>
            <a:custGeom>
              <a:avLst/>
              <a:gdLst/>
              <a:ahLst/>
              <a:cxnLst/>
              <a:rect l="l" t="t" r="r" b="b"/>
              <a:pathLst>
                <a:path w="10275" h="10308" extrusionOk="0">
                  <a:moveTo>
                    <a:pt x="9040" y="0"/>
                  </a:moveTo>
                  <a:cubicBezTo>
                    <a:pt x="401" y="3669"/>
                    <a:pt x="1" y="8306"/>
                    <a:pt x="301" y="10308"/>
                  </a:cubicBezTo>
                  <a:lnTo>
                    <a:pt x="301" y="10308"/>
                  </a:lnTo>
                  <a:cubicBezTo>
                    <a:pt x="2069" y="9207"/>
                    <a:pt x="3903" y="8239"/>
                    <a:pt x="5938" y="7739"/>
                  </a:cubicBezTo>
                  <a:cubicBezTo>
                    <a:pt x="7373" y="7372"/>
                    <a:pt x="8840" y="7272"/>
                    <a:pt x="10275" y="6905"/>
                  </a:cubicBezTo>
                  <a:cubicBezTo>
                    <a:pt x="4704" y="5104"/>
                    <a:pt x="8907" y="200"/>
                    <a:pt x="90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108"/>
            <p:cNvSpPr/>
            <p:nvPr/>
          </p:nvSpPr>
          <p:spPr>
            <a:xfrm rot="5400000">
              <a:off x="2729395" y="2557111"/>
              <a:ext cx="363918" cy="257539"/>
            </a:xfrm>
            <a:custGeom>
              <a:avLst/>
              <a:gdLst/>
              <a:ahLst/>
              <a:cxnLst/>
              <a:rect l="l" t="t" r="r" b="b"/>
              <a:pathLst>
                <a:path w="11710" h="8287" extrusionOk="0">
                  <a:moveTo>
                    <a:pt x="10465" y="1"/>
                  </a:moveTo>
                  <a:cubicBezTo>
                    <a:pt x="10110" y="1"/>
                    <a:pt x="9728" y="98"/>
                    <a:pt x="9408" y="210"/>
                  </a:cubicBezTo>
                  <a:cubicBezTo>
                    <a:pt x="7473" y="877"/>
                    <a:pt x="5538" y="1511"/>
                    <a:pt x="3770" y="2512"/>
                  </a:cubicBezTo>
                  <a:cubicBezTo>
                    <a:pt x="3203" y="2845"/>
                    <a:pt x="2636" y="3212"/>
                    <a:pt x="2336" y="3746"/>
                  </a:cubicBezTo>
                  <a:cubicBezTo>
                    <a:pt x="1902" y="4480"/>
                    <a:pt x="1936" y="5447"/>
                    <a:pt x="1269" y="5947"/>
                  </a:cubicBezTo>
                  <a:cubicBezTo>
                    <a:pt x="1035" y="6114"/>
                    <a:pt x="735" y="6214"/>
                    <a:pt x="501" y="6381"/>
                  </a:cubicBezTo>
                  <a:cubicBezTo>
                    <a:pt x="168" y="6681"/>
                    <a:pt x="1" y="7148"/>
                    <a:pt x="134" y="7582"/>
                  </a:cubicBezTo>
                  <a:cubicBezTo>
                    <a:pt x="269" y="8087"/>
                    <a:pt x="631" y="8286"/>
                    <a:pt x="1107" y="8286"/>
                  </a:cubicBezTo>
                  <a:cubicBezTo>
                    <a:pt x="2518" y="8286"/>
                    <a:pt x="4931" y="6537"/>
                    <a:pt x="5405" y="5814"/>
                  </a:cubicBezTo>
                  <a:cubicBezTo>
                    <a:pt x="5672" y="5414"/>
                    <a:pt x="5838" y="4980"/>
                    <a:pt x="6139" y="4613"/>
                  </a:cubicBezTo>
                  <a:cubicBezTo>
                    <a:pt x="6406" y="4313"/>
                    <a:pt x="6739" y="4079"/>
                    <a:pt x="7073" y="3879"/>
                  </a:cubicBezTo>
                  <a:cubicBezTo>
                    <a:pt x="7907" y="3379"/>
                    <a:pt x="8774" y="2945"/>
                    <a:pt x="9708" y="2612"/>
                  </a:cubicBezTo>
                  <a:cubicBezTo>
                    <a:pt x="10208" y="2412"/>
                    <a:pt x="10742" y="2245"/>
                    <a:pt x="11109" y="1878"/>
                  </a:cubicBezTo>
                  <a:cubicBezTo>
                    <a:pt x="11509" y="1511"/>
                    <a:pt x="11709" y="877"/>
                    <a:pt x="11409" y="443"/>
                  </a:cubicBezTo>
                  <a:cubicBezTo>
                    <a:pt x="11201" y="114"/>
                    <a:pt x="10849" y="1"/>
                    <a:pt x="104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108"/>
            <p:cNvSpPr/>
            <p:nvPr/>
          </p:nvSpPr>
          <p:spPr>
            <a:xfrm rot="5400000">
              <a:off x="2833569" y="2904461"/>
              <a:ext cx="403293" cy="168254"/>
            </a:xfrm>
            <a:custGeom>
              <a:avLst/>
              <a:gdLst/>
              <a:ahLst/>
              <a:cxnLst/>
              <a:rect l="l" t="t" r="r" b="b"/>
              <a:pathLst>
                <a:path w="12977" h="5414" extrusionOk="0">
                  <a:moveTo>
                    <a:pt x="5237" y="1"/>
                  </a:moveTo>
                  <a:cubicBezTo>
                    <a:pt x="3567" y="1"/>
                    <a:pt x="1776" y="449"/>
                    <a:pt x="0" y="1678"/>
                  </a:cubicBezTo>
                  <a:cubicBezTo>
                    <a:pt x="103" y="1652"/>
                    <a:pt x="918" y="1388"/>
                    <a:pt x="1906" y="1388"/>
                  </a:cubicBezTo>
                  <a:cubicBezTo>
                    <a:pt x="3476" y="1388"/>
                    <a:pt x="5484" y="2056"/>
                    <a:pt x="5771" y="5414"/>
                  </a:cubicBezTo>
                  <a:cubicBezTo>
                    <a:pt x="8073" y="4346"/>
                    <a:pt x="10508" y="3513"/>
                    <a:pt x="12976" y="2945"/>
                  </a:cubicBezTo>
                  <a:cubicBezTo>
                    <a:pt x="11925" y="2123"/>
                    <a:pt x="8870" y="1"/>
                    <a:pt x="52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108"/>
            <p:cNvSpPr/>
            <p:nvPr/>
          </p:nvSpPr>
          <p:spPr>
            <a:xfrm rot="5400000">
              <a:off x="1824310" y="3147195"/>
              <a:ext cx="1238842" cy="651043"/>
            </a:xfrm>
            <a:custGeom>
              <a:avLst/>
              <a:gdLst/>
              <a:ahLst/>
              <a:cxnLst/>
              <a:rect l="l" t="t" r="r" b="b"/>
              <a:pathLst>
                <a:path w="39863" h="20949" extrusionOk="0">
                  <a:moveTo>
                    <a:pt x="38228" y="0"/>
                  </a:moveTo>
                  <a:cubicBezTo>
                    <a:pt x="37294" y="1134"/>
                    <a:pt x="37194" y="2769"/>
                    <a:pt x="37127" y="4270"/>
                  </a:cubicBezTo>
                  <a:cubicBezTo>
                    <a:pt x="37093" y="4603"/>
                    <a:pt x="37093" y="4970"/>
                    <a:pt x="36860" y="5237"/>
                  </a:cubicBezTo>
                  <a:cubicBezTo>
                    <a:pt x="36727" y="5404"/>
                    <a:pt x="36526" y="5504"/>
                    <a:pt x="36360" y="5571"/>
                  </a:cubicBezTo>
                  <a:cubicBezTo>
                    <a:pt x="32423" y="7405"/>
                    <a:pt x="28521" y="9240"/>
                    <a:pt x="24618" y="11075"/>
                  </a:cubicBezTo>
                  <a:cubicBezTo>
                    <a:pt x="20782" y="12843"/>
                    <a:pt x="16946" y="14644"/>
                    <a:pt x="12976" y="15978"/>
                  </a:cubicBezTo>
                  <a:cubicBezTo>
                    <a:pt x="11875" y="16378"/>
                    <a:pt x="10775" y="16712"/>
                    <a:pt x="9641" y="16879"/>
                  </a:cubicBezTo>
                  <a:cubicBezTo>
                    <a:pt x="8867" y="17000"/>
                    <a:pt x="8065" y="17064"/>
                    <a:pt x="7256" y="17064"/>
                  </a:cubicBezTo>
                  <a:cubicBezTo>
                    <a:pt x="4718" y="17064"/>
                    <a:pt x="2123" y="16429"/>
                    <a:pt x="200" y="14911"/>
                  </a:cubicBezTo>
                  <a:lnTo>
                    <a:pt x="200" y="14911"/>
                  </a:lnTo>
                  <a:cubicBezTo>
                    <a:pt x="0" y="15811"/>
                    <a:pt x="434" y="16378"/>
                    <a:pt x="1101" y="16979"/>
                  </a:cubicBezTo>
                  <a:cubicBezTo>
                    <a:pt x="1768" y="17613"/>
                    <a:pt x="2602" y="18046"/>
                    <a:pt x="3369" y="18580"/>
                  </a:cubicBezTo>
                  <a:cubicBezTo>
                    <a:pt x="4003" y="19080"/>
                    <a:pt x="4604" y="19681"/>
                    <a:pt x="5304" y="20081"/>
                  </a:cubicBezTo>
                  <a:cubicBezTo>
                    <a:pt x="6438" y="20782"/>
                    <a:pt x="7773" y="20948"/>
                    <a:pt x="9107" y="20948"/>
                  </a:cubicBezTo>
                  <a:cubicBezTo>
                    <a:pt x="12910" y="20948"/>
                    <a:pt x="16579" y="19581"/>
                    <a:pt x="20148" y="18246"/>
                  </a:cubicBezTo>
                  <a:cubicBezTo>
                    <a:pt x="22450" y="17379"/>
                    <a:pt x="24818" y="16478"/>
                    <a:pt x="26853" y="15077"/>
                  </a:cubicBezTo>
                  <a:cubicBezTo>
                    <a:pt x="27820" y="14444"/>
                    <a:pt x="28721" y="13676"/>
                    <a:pt x="29755" y="13209"/>
                  </a:cubicBezTo>
                  <a:cubicBezTo>
                    <a:pt x="30555" y="12876"/>
                    <a:pt x="31389" y="12709"/>
                    <a:pt x="32223" y="12476"/>
                  </a:cubicBezTo>
                  <a:cubicBezTo>
                    <a:pt x="34792" y="11708"/>
                    <a:pt x="37127" y="10041"/>
                    <a:pt x="38328" y="7672"/>
                  </a:cubicBezTo>
                  <a:cubicBezTo>
                    <a:pt x="39495" y="5404"/>
                    <a:pt x="39862" y="1501"/>
                    <a:pt x="38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108"/>
            <p:cNvSpPr/>
            <p:nvPr/>
          </p:nvSpPr>
          <p:spPr>
            <a:xfrm rot="5400000">
              <a:off x="1874655" y="3151763"/>
              <a:ext cx="1198411" cy="613905"/>
            </a:xfrm>
            <a:custGeom>
              <a:avLst/>
              <a:gdLst/>
              <a:ahLst/>
              <a:cxnLst/>
              <a:rect l="l" t="t" r="r" b="b"/>
              <a:pathLst>
                <a:path w="38562" h="19754" extrusionOk="0">
                  <a:moveTo>
                    <a:pt x="37398" y="0"/>
                  </a:moveTo>
                  <a:cubicBezTo>
                    <a:pt x="36725" y="0"/>
                    <a:pt x="35177" y="1450"/>
                    <a:pt x="34692" y="1773"/>
                  </a:cubicBezTo>
                  <a:cubicBezTo>
                    <a:pt x="34458" y="1940"/>
                    <a:pt x="34225" y="2073"/>
                    <a:pt x="33991" y="2207"/>
                  </a:cubicBezTo>
                  <a:cubicBezTo>
                    <a:pt x="32190" y="3274"/>
                    <a:pt x="30322" y="4208"/>
                    <a:pt x="28287" y="4642"/>
                  </a:cubicBezTo>
                  <a:cubicBezTo>
                    <a:pt x="26853" y="4942"/>
                    <a:pt x="25352" y="5009"/>
                    <a:pt x="23918" y="5309"/>
                  </a:cubicBezTo>
                  <a:cubicBezTo>
                    <a:pt x="23751" y="5342"/>
                    <a:pt x="23617" y="5376"/>
                    <a:pt x="23484" y="5409"/>
                  </a:cubicBezTo>
                  <a:cubicBezTo>
                    <a:pt x="20215" y="6210"/>
                    <a:pt x="17513" y="8444"/>
                    <a:pt x="14611" y="10246"/>
                  </a:cubicBezTo>
                  <a:cubicBezTo>
                    <a:pt x="13143" y="11146"/>
                    <a:pt x="11609" y="11947"/>
                    <a:pt x="10008" y="12647"/>
                  </a:cubicBezTo>
                  <a:cubicBezTo>
                    <a:pt x="7673" y="13648"/>
                    <a:pt x="5204" y="14415"/>
                    <a:pt x="2702" y="14882"/>
                  </a:cubicBezTo>
                  <a:cubicBezTo>
                    <a:pt x="1802" y="15049"/>
                    <a:pt x="901" y="15183"/>
                    <a:pt x="0" y="15283"/>
                  </a:cubicBezTo>
                  <a:cubicBezTo>
                    <a:pt x="334" y="15683"/>
                    <a:pt x="668" y="16050"/>
                    <a:pt x="1035" y="16417"/>
                  </a:cubicBezTo>
                  <a:cubicBezTo>
                    <a:pt x="2636" y="17985"/>
                    <a:pt x="4704" y="19085"/>
                    <a:pt x="6905" y="19519"/>
                  </a:cubicBezTo>
                  <a:cubicBezTo>
                    <a:pt x="7722" y="19680"/>
                    <a:pt x="8539" y="19753"/>
                    <a:pt x="9355" y="19753"/>
                  </a:cubicBezTo>
                  <a:cubicBezTo>
                    <a:pt x="13442" y="19753"/>
                    <a:pt x="17501" y="17918"/>
                    <a:pt x="21282" y="16083"/>
                  </a:cubicBezTo>
                  <a:cubicBezTo>
                    <a:pt x="24651" y="14482"/>
                    <a:pt x="28054" y="12848"/>
                    <a:pt x="31456" y="11213"/>
                  </a:cubicBezTo>
                  <a:cubicBezTo>
                    <a:pt x="33157" y="10379"/>
                    <a:pt x="34925" y="9512"/>
                    <a:pt x="36093" y="8044"/>
                  </a:cubicBezTo>
                  <a:cubicBezTo>
                    <a:pt x="36693" y="7277"/>
                    <a:pt x="37094" y="6376"/>
                    <a:pt x="37527" y="5476"/>
                  </a:cubicBezTo>
                  <a:cubicBezTo>
                    <a:pt x="37961" y="4508"/>
                    <a:pt x="38395" y="3541"/>
                    <a:pt x="38495" y="2474"/>
                  </a:cubicBezTo>
                  <a:cubicBezTo>
                    <a:pt x="38561" y="1706"/>
                    <a:pt x="38395" y="139"/>
                    <a:pt x="37461" y="5"/>
                  </a:cubicBezTo>
                  <a:cubicBezTo>
                    <a:pt x="37441" y="2"/>
                    <a:pt x="37420" y="0"/>
                    <a:pt x="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108"/>
            <p:cNvSpPr/>
            <p:nvPr/>
          </p:nvSpPr>
          <p:spPr>
            <a:xfrm rot="5400000">
              <a:off x="2396043" y="3606924"/>
              <a:ext cx="320347" cy="312080"/>
            </a:xfrm>
            <a:custGeom>
              <a:avLst/>
              <a:gdLst/>
              <a:ahLst/>
              <a:cxnLst/>
              <a:rect l="l" t="t" r="r" b="b"/>
              <a:pathLst>
                <a:path w="10308" h="10042" extrusionOk="0">
                  <a:moveTo>
                    <a:pt x="10074" y="1"/>
                  </a:moveTo>
                  <a:cubicBezTo>
                    <a:pt x="8273" y="1068"/>
                    <a:pt x="6405" y="2002"/>
                    <a:pt x="4370" y="2436"/>
                  </a:cubicBezTo>
                  <a:cubicBezTo>
                    <a:pt x="2936" y="2736"/>
                    <a:pt x="1435" y="2803"/>
                    <a:pt x="1" y="3103"/>
                  </a:cubicBezTo>
                  <a:cubicBezTo>
                    <a:pt x="5504" y="5104"/>
                    <a:pt x="1168" y="9874"/>
                    <a:pt x="1001" y="10041"/>
                  </a:cubicBezTo>
                  <a:cubicBezTo>
                    <a:pt x="9774" y="6639"/>
                    <a:pt x="10308" y="2035"/>
                    <a:pt x="100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108"/>
            <p:cNvSpPr/>
            <p:nvPr/>
          </p:nvSpPr>
          <p:spPr>
            <a:xfrm rot="5400000">
              <a:off x="2232622" y="3321400"/>
              <a:ext cx="369076" cy="247657"/>
            </a:xfrm>
            <a:custGeom>
              <a:avLst/>
              <a:gdLst/>
              <a:ahLst/>
              <a:cxnLst/>
              <a:rect l="l" t="t" r="r" b="b"/>
              <a:pathLst>
                <a:path w="11876" h="7969" extrusionOk="0">
                  <a:moveTo>
                    <a:pt x="10777" y="1"/>
                  </a:moveTo>
                  <a:cubicBezTo>
                    <a:pt x="9358" y="1"/>
                    <a:pt x="6940" y="1638"/>
                    <a:pt x="6472" y="2329"/>
                  </a:cubicBezTo>
                  <a:cubicBezTo>
                    <a:pt x="6205" y="2729"/>
                    <a:pt x="6005" y="3163"/>
                    <a:pt x="5671" y="3496"/>
                  </a:cubicBezTo>
                  <a:cubicBezTo>
                    <a:pt x="5405" y="3796"/>
                    <a:pt x="5071" y="3996"/>
                    <a:pt x="4704" y="4197"/>
                  </a:cubicBezTo>
                  <a:cubicBezTo>
                    <a:pt x="3870" y="4697"/>
                    <a:pt x="2969" y="5097"/>
                    <a:pt x="2069" y="5397"/>
                  </a:cubicBezTo>
                  <a:cubicBezTo>
                    <a:pt x="1568" y="5564"/>
                    <a:pt x="1035" y="5731"/>
                    <a:pt x="601" y="6098"/>
                  </a:cubicBezTo>
                  <a:cubicBezTo>
                    <a:pt x="201" y="6432"/>
                    <a:pt x="1" y="7065"/>
                    <a:pt x="268" y="7532"/>
                  </a:cubicBezTo>
                  <a:cubicBezTo>
                    <a:pt x="485" y="7859"/>
                    <a:pt x="860" y="7968"/>
                    <a:pt x="1269" y="7968"/>
                  </a:cubicBezTo>
                  <a:cubicBezTo>
                    <a:pt x="1614" y="7968"/>
                    <a:pt x="1982" y="7891"/>
                    <a:pt x="2302" y="7799"/>
                  </a:cubicBezTo>
                  <a:cubicBezTo>
                    <a:pt x="4237" y="7232"/>
                    <a:pt x="6172" y="6598"/>
                    <a:pt x="7973" y="5664"/>
                  </a:cubicBezTo>
                  <a:cubicBezTo>
                    <a:pt x="8540" y="5364"/>
                    <a:pt x="9141" y="5031"/>
                    <a:pt x="9474" y="4497"/>
                  </a:cubicBezTo>
                  <a:cubicBezTo>
                    <a:pt x="9908" y="3796"/>
                    <a:pt x="9941" y="2796"/>
                    <a:pt x="10608" y="2329"/>
                  </a:cubicBezTo>
                  <a:cubicBezTo>
                    <a:pt x="10842" y="2162"/>
                    <a:pt x="11142" y="2062"/>
                    <a:pt x="11375" y="1895"/>
                  </a:cubicBezTo>
                  <a:cubicBezTo>
                    <a:pt x="11709" y="1628"/>
                    <a:pt x="11876" y="1161"/>
                    <a:pt x="11776" y="727"/>
                  </a:cubicBezTo>
                  <a:cubicBezTo>
                    <a:pt x="11654" y="205"/>
                    <a:pt x="11278" y="1"/>
                    <a:pt x="107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108"/>
            <p:cNvSpPr/>
            <p:nvPr/>
          </p:nvSpPr>
          <p:spPr>
            <a:xfrm rot="5400000">
              <a:off x="2102360" y="3060302"/>
              <a:ext cx="402236" cy="168595"/>
            </a:xfrm>
            <a:custGeom>
              <a:avLst/>
              <a:gdLst/>
              <a:ahLst/>
              <a:cxnLst/>
              <a:rect l="l" t="t" r="r" b="b"/>
              <a:pathLst>
                <a:path w="12943" h="5425" extrusionOk="0">
                  <a:moveTo>
                    <a:pt x="7306" y="0"/>
                  </a:moveTo>
                  <a:cubicBezTo>
                    <a:pt x="4971" y="1001"/>
                    <a:pt x="2502" y="1768"/>
                    <a:pt x="0" y="2235"/>
                  </a:cubicBezTo>
                  <a:cubicBezTo>
                    <a:pt x="1056" y="3104"/>
                    <a:pt x="4192" y="5424"/>
                    <a:pt x="7955" y="5424"/>
                  </a:cubicBezTo>
                  <a:cubicBezTo>
                    <a:pt x="9542" y="5424"/>
                    <a:pt x="11241" y="5011"/>
                    <a:pt x="12943" y="3903"/>
                  </a:cubicBezTo>
                  <a:lnTo>
                    <a:pt x="12943" y="3903"/>
                  </a:lnTo>
                  <a:cubicBezTo>
                    <a:pt x="12858" y="3940"/>
                    <a:pt x="12134" y="4156"/>
                    <a:pt x="11230" y="4156"/>
                  </a:cubicBezTo>
                  <a:cubicBezTo>
                    <a:pt x="9640" y="4156"/>
                    <a:pt x="7497" y="3488"/>
                    <a:pt x="73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108"/>
            <p:cNvSpPr/>
            <p:nvPr/>
          </p:nvSpPr>
          <p:spPr>
            <a:xfrm rot="5400000">
              <a:off x="2059520" y="2790689"/>
              <a:ext cx="1177682" cy="604147"/>
            </a:xfrm>
            <a:custGeom>
              <a:avLst/>
              <a:gdLst/>
              <a:ahLst/>
              <a:cxnLst/>
              <a:rect l="l" t="t" r="r" b="b"/>
              <a:pathLst>
                <a:path w="37895" h="19440" extrusionOk="0">
                  <a:moveTo>
                    <a:pt x="24587" y="1"/>
                  </a:moveTo>
                  <a:cubicBezTo>
                    <a:pt x="22768" y="1"/>
                    <a:pt x="21028" y="182"/>
                    <a:pt x="19115" y="826"/>
                  </a:cubicBezTo>
                  <a:cubicBezTo>
                    <a:pt x="16880" y="1560"/>
                    <a:pt x="13511" y="3128"/>
                    <a:pt x="11576" y="4429"/>
                  </a:cubicBezTo>
                  <a:cubicBezTo>
                    <a:pt x="10675" y="5029"/>
                    <a:pt x="9708" y="5330"/>
                    <a:pt x="8707" y="5730"/>
                  </a:cubicBezTo>
                  <a:cubicBezTo>
                    <a:pt x="7973" y="6030"/>
                    <a:pt x="7773" y="7098"/>
                    <a:pt x="7006" y="7298"/>
                  </a:cubicBezTo>
                  <a:cubicBezTo>
                    <a:pt x="4571" y="7898"/>
                    <a:pt x="2336" y="9433"/>
                    <a:pt x="1269" y="11734"/>
                  </a:cubicBezTo>
                  <a:cubicBezTo>
                    <a:pt x="201" y="13936"/>
                    <a:pt x="1" y="17839"/>
                    <a:pt x="1569" y="19440"/>
                  </a:cubicBezTo>
                  <a:cubicBezTo>
                    <a:pt x="2469" y="18372"/>
                    <a:pt x="2503" y="16704"/>
                    <a:pt x="2536" y="15237"/>
                  </a:cubicBezTo>
                  <a:cubicBezTo>
                    <a:pt x="2536" y="14903"/>
                    <a:pt x="2536" y="14503"/>
                    <a:pt x="2736" y="14269"/>
                  </a:cubicBezTo>
                  <a:cubicBezTo>
                    <a:pt x="2870" y="14103"/>
                    <a:pt x="3070" y="14036"/>
                    <a:pt x="3237" y="13969"/>
                  </a:cubicBezTo>
                  <a:cubicBezTo>
                    <a:pt x="6939" y="12368"/>
                    <a:pt x="10642" y="10767"/>
                    <a:pt x="14345" y="9166"/>
                  </a:cubicBezTo>
                  <a:cubicBezTo>
                    <a:pt x="17980" y="7631"/>
                    <a:pt x="21616" y="6064"/>
                    <a:pt x="25419" y="4929"/>
                  </a:cubicBezTo>
                  <a:cubicBezTo>
                    <a:pt x="26453" y="4629"/>
                    <a:pt x="27521" y="4362"/>
                    <a:pt x="28588" y="4262"/>
                  </a:cubicBezTo>
                  <a:cubicBezTo>
                    <a:pt x="29045" y="4217"/>
                    <a:pt x="29514" y="4194"/>
                    <a:pt x="29989" y="4194"/>
                  </a:cubicBezTo>
                  <a:cubicBezTo>
                    <a:pt x="32698" y="4194"/>
                    <a:pt x="35604" y="4952"/>
                    <a:pt x="37761" y="6797"/>
                  </a:cubicBezTo>
                  <a:cubicBezTo>
                    <a:pt x="37895" y="5897"/>
                    <a:pt x="37461" y="5330"/>
                    <a:pt x="36794" y="4663"/>
                  </a:cubicBezTo>
                  <a:cubicBezTo>
                    <a:pt x="36127" y="3995"/>
                    <a:pt x="35326" y="3528"/>
                    <a:pt x="34592" y="2928"/>
                  </a:cubicBezTo>
                  <a:cubicBezTo>
                    <a:pt x="33959" y="2394"/>
                    <a:pt x="33391" y="1760"/>
                    <a:pt x="32691" y="1293"/>
                  </a:cubicBezTo>
                  <a:cubicBezTo>
                    <a:pt x="31590" y="560"/>
                    <a:pt x="30256" y="293"/>
                    <a:pt x="28988" y="193"/>
                  </a:cubicBezTo>
                  <a:cubicBezTo>
                    <a:pt x="27402" y="106"/>
                    <a:pt x="25972" y="1"/>
                    <a:pt x="245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108"/>
            <p:cNvSpPr/>
            <p:nvPr/>
          </p:nvSpPr>
          <p:spPr>
            <a:xfrm rot="5400000">
              <a:off x="2045038" y="2825558"/>
              <a:ext cx="1140358" cy="563466"/>
            </a:xfrm>
            <a:custGeom>
              <a:avLst/>
              <a:gdLst/>
              <a:ahLst/>
              <a:cxnLst/>
              <a:rect l="l" t="t" r="r" b="b"/>
              <a:pathLst>
                <a:path w="36694" h="18131" extrusionOk="0">
                  <a:moveTo>
                    <a:pt x="26732" y="0"/>
                  </a:moveTo>
                  <a:cubicBezTo>
                    <a:pt x="23087" y="0"/>
                    <a:pt x="19522" y="1498"/>
                    <a:pt x="16179" y="2975"/>
                  </a:cubicBezTo>
                  <a:cubicBezTo>
                    <a:pt x="12976" y="4409"/>
                    <a:pt x="9741" y="5810"/>
                    <a:pt x="6538" y="7245"/>
                  </a:cubicBezTo>
                  <a:cubicBezTo>
                    <a:pt x="4904" y="7978"/>
                    <a:pt x="3236" y="8746"/>
                    <a:pt x="2169" y="10147"/>
                  </a:cubicBezTo>
                  <a:cubicBezTo>
                    <a:pt x="1602" y="10881"/>
                    <a:pt x="1235" y="11748"/>
                    <a:pt x="868" y="12615"/>
                  </a:cubicBezTo>
                  <a:cubicBezTo>
                    <a:pt x="467" y="13549"/>
                    <a:pt x="67" y="14516"/>
                    <a:pt x="34" y="15584"/>
                  </a:cubicBezTo>
                  <a:cubicBezTo>
                    <a:pt x="0" y="16351"/>
                    <a:pt x="167" y="17919"/>
                    <a:pt x="1068" y="18119"/>
                  </a:cubicBezTo>
                  <a:cubicBezTo>
                    <a:pt x="1099" y="18127"/>
                    <a:pt x="1133" y="18131"/>
                    <a:pt x="1168" y="18131"/>
                  </a:cubicBezTo>
                  <a:cubicBezTo>
                    <a:pt x="1583" y="18131"/>
                    <a:pt x="2252" y="17615"/>
                    <a:pt x="2836" y="17185"/>
                  </a:cubicBezTo>
                  <a:cubicBezTo>
                    <a:pt x="3203" y="16885"/>
                    <a:pt x="3536" y="16618"/>
                    <a:pt x="3703" y="16485"/>
                  </a:cubicBezTo>
                  <a:cubicBezTo>
                    <a:pt x="3937" y="16351"/>
                    <a:pt x="4137" y="16251"/>
                    <a:pt x="4370" y="16118"/>
                  </a:cubicBezTo>
                  <a:cubicBezTo>
                    <a:pt x="5338" y="15551"/>
                    <a:pt x="6305" y="15050"/>
                    <a:pt x="7372" y="14683"/>
                  </a:cubicBezTo>
                  <a:cubicBezTo>
                    <a:pt x="8140" y="14383"/>
                    <a:pt x="8940" y="14183"/>
                    <a:pt x="9774" y="14049"/>
                  </a:cubicBezTo>
                  <a:cubicBezTo>
                    <a:pt x="11142" y="13816"/>
                    <a:pt x="12576" y="13849"/>
                    <a:pt x="13977" y="13616"/>
                  </a:cubicBezTo>
                  <a:cubicBezTo>
                    <a:pt x="14110" y="13616"/>
                    <a:pt x="14244" y="13582"/>
                    <a:pt x="14377" y="13549"/>
                  </a:cubicBezTo>
                  <a:cubicBezTo>
                    <a:pt x="17513" y="12949"/>
                    <a:pt x="20048" y="10847"/>
                    <a:pt x="22750" y="9246"/>
                  </a:cubicBezTo>
                  <a:cubicBezTo>
                    <a:pt x="24084" y="8445"/>
                    <a:pt x="25485" y="7778"/>
                    <a:pt x="26920" y="7178"/>
                  </a:cubicBezTo>
                  <a:cubicBezTo>
                    <a:pt x="26986" y="7178"/>
                    <a:pt x="27053" y="7145"/>
                    <a:pt x="27120" y="7111"/>
                  </a:cubicBezTo>
                  <a:cubicBezTo>
                    <a:pt x="29355" y="6244"/>
                    <a:pt x="31690" y="5643"/>
                    <a:pt x="34091" y="5310"/>
                  </a:cubicBezTo>
                  <a:cubicBezTo>
                    <a:pt x="34125" y="5310"/>
                    <a:pt x="34158" y="5310"/>
                    <a:pt x="34225" y="5277"/>
                  </a:cubicBezTo>
                  <a:cubicBezTo>
                    <a:pt x="35025" y="5176"/>
                    <a:pt x="35859" y="5110"/>
                    <a:pt x="36693" y="5076"/>
                  </a:cubicBezTo>
                  <a:cubicBezTo>
                    <a:pt x="36326" y="4676"/>
                    <a:pt x="35993" y="4242"/>
                    <a:pt x="35626" y="3876"/>
                  </a:cubicBezTo>
                  <a:cubicBezTo>
                    <a:pt x="34058" y="2208"/>
                    <a:pt x="32023" y="973"/>
                    <a:pt x="29888" y="406"/>
                  </a:cubicBezTo>
                  <a:cubicBezTo>
                    <a:pt x="28832" y="124"/>
                    <a:pt x="27779" y="0"/>
                    <a:pt x="26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108"/>
            <p:cNvSpPr/>
            <p:nvPr/>
          </p:nvSpPr>
          <p:spPr>
            <a:xfrm rot="5400000">
              <a:off x="2318193" y="2893354"/>
              <a:ext cx="697690" cy="339739"/>
            </a:xfrm>
            <a:custGeom>
              <a:avLst/>
              <a:gdLst/>
              <a:ahLst/>
              <a:cxnLst/>
              <a:rect l="l" t="t" r="r" b="b"/>
              <a:pathLst>
                <a:path w="22450" h="10932" extrusionOk="0">
                  <a:moveTo>
                    <a:pt x="20970" y="1"/>
                  </a:moveTo>
                  <a:cubicBezTo>
                    <a:pt x="17383" y="1"/>
                    <a:pt x="13905" y="831"/>
                    <a:pt x="10875" y="2377"/>
                  </a:cubicBezTo>
                  <a:cubicBezTo>
                    <a:pt x="8640" y="3545"/>
                    <a:pt x="6605" y="5079"/>
                    <a:pt x="4170" y="5813"/>
                  </a:cubicBezTo>
                  <a:cubicBezTo>
                    <a:pt x="3136" y="6147"/>
                    <a:pt x="2002" y="6313"/>
                    <a:pt x="1135" y="6914"/>
                  </a:cubicBezTo>
                  <a:cubicBezTo>
                    <a:pt x="568" y="7314"/>
                    <a:pt x="0" y="8215"/>
                    <a:pt x="101" y="8748"/>
                  </a:cubicBezTo>
                  <a:cubicBezTo>
                    <a:pt x="67" y="9082"/>
                    <a:pt x="167" y="9416"/>
                    <a:pt x="367" y="9749"/>
                  </a:cubicBezTo>
                  <a:cubicBezTo>
                    <a:pt x="768" y="10383"/>
                    <a:pt x="1468" y="10750"/>
                    <a:pt x="2202" y="10850"/>
                  </a:cubicBezTo>
                  <a:cubicBezTo>
                    <a:pt x="2519" y="10907"/>
                    <a:pt x="2839" y="10931"/>
                    <a:pt x="3159" y="10931"/>
                  </a:cubicBezTo>
                  <a:cubicBezTo>
                    <a:pt x="4522" y="10931"/>
                    <a:pt x="5896" y="10486"/>
                    <a:pt x="7139" y="10216"/>
                  </a:cubicBezTo>
                  <a:lnTo>
                    <a:pt x="9774" y="9616"/>
                  </a:lnTo>
                  <a:cubicBezTo>
                    <a:pt x="10441" y="9482"/>
                    <a:pt x="11409" y="9382"/>
                    <a:pt x="11509" y="8582"/>
                  </a:cubicBezTo>
                  <a:cubicBezTo>
                    <a:pt x="11542" y="8248"/>
                    <a:pt x="11375" y="7914"/>
                    <a:pt x="11108" y="7648"/>
                  </a:cubicBezTo>
                  <a:cubicBezTo>
                    <a:pt x="10808" y="7381"/>
                    <a:pt x="10441" y="7314"/>
                    <a:pt x="10108" y="7181"/>
                  </a:cubicBezTo>
                  <a:cubicBezTo>
                    <a:pt x="8673" y="6513"/>
                    <a:pt x="9908" y="5279"/>
                    <a:pt x="10575" y="4846"/>
                  </a:cubicBezTo>
                  <a:cubicBezTo>
                    <a:pt x="13677" y="2711"/>
                    <a:pt x="17413" y="1410"/>
                    <a:pt x="21349" y="1143"/>
                  </a:cubicBezTo>
                  <a:cubicBezTo>
                    <a:pt x="21616" y="1110"/>
                    <a:pt x="21916" y="1076"/>
                    <a:pt x="22116" y="943"/>
                  </a:cubicBezTo>
                  <a:cubicBezTo>
                    <a:pt x="22350" y="809"/>
                    <a:pt x="22450" y="476"/>
                    <a:pt x="22283" y="242"/>
                  </a:cubicBezTo>
                  <a:cubicBezTo>
                    <a:pt x="22116" y="42"/>
                    <a:pt x="21816" y="9"/>
                    <a:pt x="21583" y="9"/>
                  </a:cubicBezTo>
                  <a:cubicBezTo>
                    <a:pt x="21378" y="3"/>
                    <a:pt x="21174" y="1"/>
                    <a:pt x="20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108"/>
            <p:cNvSpPr/>
            <p:nvPr/>
          </p:nvSpPr>
          <p:spPr>
            <a:xfrm rot="5400000">
              <a:off x="2376852" y="2563544"/>
              <a:ext cx="188703" cy="216703"/>
            </a:xfrm>
            <a:custGeom>
              <a:avLst/>
              <a:gdLst/>
              <a:ahLst/>
              <a:cxnLst/>
              <a:rect l="l" t="t" r="r" b="b"/>
              <a:pathLst>
                <a:path w="6072" h="6973" extrusionOk="0">
                  <a:moveTo>
                    <a:pt x="2802" y="0"/>
                  </a:moveTo>
                  <a:cubicBezTo>
                    <a:pt x="2802" y="1"/>
                    <a:pt x="0" y="2803"/>
                    <a:pt x="1535" y="6972"/>
                  </a:cubicBezTo>
                  <a:cubicBezTo>
                    <a:pt x="1902" y="6672"/>
                    <a:pt x="2235" y="6405"/>
                    <a:pt x="2402" y="6272"/>
                  </a:cubicBezTo>
                  <a:cubicBezTo>
                    <a:pt x="2636" y="6138"/>
                    <a:pt x="2836" y="6038"/>
                    <a:pt x="3069" y="5905"/>
                  </a:cubicBezTo>
                  <a:cubicBezTo>
                    <a:pt x="4037" y="5338"/>
                    <a:pt x="5037" y="4837"/>
                    <a:pt x="6071" y="4470"/>
                  </a:cubicBezTo>
                  <a:cubicBezTo>
                    <a:pt x="4570" y="3937"/>
                    <a:pt x="2502" y="2669"/>
                    <a:pt x="28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108"/>
            <p:cNvSpPr/>
            <p:nvPr/>
          </p:nvSpPr>
          <p:spPr>
            <a:xfrm rot="5400000">
              <a:off x="2442410" y="3278621"/>
              <a:ext cx="527665" cy="116572"/>
            </a:xfrm>
            <a:custGeom>
              <a:avLst/>
              <a:gdLst/>
              <a:ahLst/>
              <a:cxnLst/>
              <a:rect l="l" t="t" r="r" b="b"/>
              <a:pathLst>
                <a:path w="16979" h="3751" extrusionOk="0">
                  <a:moveTo>
                    <a:pt x="11345" y="1"/>
                  </a:moveTo>
                  <a:cubicBezTo>
                    <a:pt x="8251" y="1"/>
                    <a:pt x="4350" y="857"/>
                    <a:pt x="0" y="3751"/>
                  </a:cubicBezTo>
                  <a:cubicBezTo>
                    <a:pt x="0" y="3751"/>
                    <a:pt x="3019" y="2551"/>
                    <a:pt x="6534" y="2551"/>
                  </a:cubicBezTo>
                  <a:cubicBezTo>
                    <a:pt x="7559" y="2551"/>
                    <a:pt x="8627" y="2653"/>
                    <a:pt x="9674" y="2917"/>
                  </a:cubicBezTo>
                  <a:cubicBezTo>
                    <a:pt x="9740" y="2917"/>
                    <a:pt x="9807" y="2884"/>
                    <a:pt x="9874" y="2850"/>
                  </a:cubicBezTo>
                  <a:cubicBezTo>
                    <a:pt x="12109" y="1983"/>
                    <a:pt x="14444" y="1382"/>
                    <a:pt x="16845" y="1049"/>
                  </a:cubicBezTo>
                  <a:cubicBezTo>
                    <a:pt x="16879" y="1049"/>
                    <a:pt x="16912" y="1049"/>
                    <a:pt x="16979" y="1016"/>
                  </a:cubicBezTo>
                  <a:cubicBezTo>
                    <a:pt x="15716" y="531"/>
                    <a:pt x="13780" y="1"/>
                    <a:pt x="1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108"/>
            <p:cNvSpPr/>
            <p:nvPr/>
          </p:nvSpPr>
          <p:spPr>
            <a:xfrm rot="5400000">
              <a:off x="2711976" y="3486934"/>
              <a:ext cx="180405" cy="78346"/>
            </a:xfrm>
            <a:custGeom>
              <a:avLst/>
              <a:gdLst/>
              <a:ahLst/>
              <a:cxnLst/>
              <a:rect l="l" t="t" r="r" b="b"/>
              <a:pathLst>
                <a:path w="5805" h="2521" extrusionOk="0">
                  <a:moveTo>
                    <a:pt x="1259" y="1"/>
                  </a:moveTo>
                  <a:cubicBezTo>
                    <a:pt x="1122" y="1"/>
                    <a:pt x="990" y="15"/>
                    <a:pt x="867" y="52"/>
                  </a:cubicBezTo>
                  <a:cubicBezTo>
                    <a:pt x="300" y="219"/>
                    <a:pt x="0" y="1019"/>
                    <a:pt x="667" y="1386"/>
                  </a:cubicBezTo>
                  <a:cubicBezTo>
                    <a:pt x="901" y="1486"/>
                    <a:pt x="1168" y="1453"/>
                    <a:pt x="1401" y="1519"/>
                  </a:cubicBezTo>
                  <a:cubicBezTo>
                    <a:pt x="1801" y="1586"/>
                    <a:pt x="2168" y="1753"/>
                    <a:pt x="2535" y="1920"/>
                  </a:cubicBezTo>
                  <a:cubicBezTo>
                    <a:pt x="3503" y="2320"/>
                    <a:pt x="4537" y="2520"/>
                    <a:pt x="5537" y="2520"/>
                  </a:cubicBezTo>
                  <a:cubicBezTo>
                    <a:pt x="5671" y="2520"/>
                    <a:pt x="5804" y="2487"/>
                    <a:pt x="5804" y="2387"/>
                  </a:cubicBezTo>
                  <a:cubicBezTo>
                    <a:pt x="5804" y="2320"/>
                    <a:pt x="5804" y="2287"/>
                    <a:pt x="5771" y="2253"/>
                  </a:cubicBezTo>
                  <a:cubicBezTo>
                    <a:pt x="5571" y="1920"/>
                    <a:pt x="5237" y="1653"/>
                    <a:pt x="4937" y="1419"/>
                  </a:cubicBezTo>
                  <a:cubicBezTo>
                    <a:pt x="4036" y="786"/>
                    <a:pt x="3036" y="352"/>
                    <a:pt x="2001" y="85"/>
                  </a:cubicBezTo>
                  <a:cubicBezTo>
                    <a:pt x="1748" y="43"/>
                    <a:pt x="1495" y="1"/>
                    <a:pt x="12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54" name="Google Shape;5654;p108"/>
          <p:cNvPicPr preferRelativeResize="0"/>
          <p:nvPr/>
        </p:nvPicPr>
        <p:blipFill rotWithShape="1">
          <a:blip r:embed="rId3">
            <a:alphaModFix/>
          </a:blip>
          <a:srcRect l="16084" t="23969" r="14883" b="13018"/>
          <a:stretch/>
        </p:blipFill>
        <p:spPr>
          <a:xfrm>
            <a:off x="829163" y="1140450"/>
            <a:ext cx="7555526" cy="38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9" name="Google Shape;5659;p109"/>
          <p:cNvPicPr preferRelativeResize="0"/>
          <p:nvPr/>
        </p:nvPicPr>
        <p:blipFill rotWithShape="1">
          <a:blip r:embed="rId3">
            <a:alphaModFix/>
          </a:blip>
          <a:srcRect t="16674" b="16681"/>
          <a:stretch/>
        </p:blipFill>
        <p:spPr>
          <a:xfrm rot="5400000" flipH="1">
            <a:off x="4709596" y="755514"/>
            <a:ext cx="5450436" cy="3632472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660" name="Google Shape;5660;p109"/>
          <p:cNvGrpSpPr/>
          <p:nvPr/>
        </p:nvGrpSpPr>
        <p:grpSpPr>
          <a:xfrm rot="427032">
            <a:off x="5466269" y="-291014"/>
            <a:ext cx="1361857" cy="879505"/>
            <a:chOff x="538050" y="1430388"/>
            <a:chExt cx="1361850" cy="879500"/>
          </a:xfrm>
        </p:grpSpPr>
        <p:sp>
          <p:nvSpPr>
            <p:cNvPr id="5661" name="Google Shape;5661;p109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109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109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109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5" name="Google Shape;5665;p109"/>
          <p:cNvSpPr/>
          <p:nvPr/>
        </p:nvSpPr>
        <p:spPr>
          <a:xfrm rot="6138372">
            <a:off x="4404677" y="4139946"/>
            <a:ext cx="2487963" cy="73215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6" name="Google Shape;5666;p109"/>
          <p:cNvSpPr txBox="1"/>
          <p:nvPr/>
        </p:nvSpPr>
        <p:spPr>
          <a:xfrm>
            <a:off x="-161125" y="325275"/>
            <a:ext cx="65622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4.3. The Results of Exploratory Factor Analysis (EFA)</a:t>
            </a:r>
            <a:endParaRPr sz="2400" b="1">
              <a:solidFill>
                <a:srgbClr val="161926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cxnSp>
        <p:nvCxnSpPr>
          <p:cNvPr id="5667" name="Google Shape;5667;p109"/>
          <p:cNvCxnSpPr/>
          <p:nvPr/>
        </p:nvCxnSpPr>
        <p:spPr>
          <a:xfrm>
            <a:off x="616018" y="159450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68" name="Google Shape;5668;p109"/>
          <p:cNvCxnSpPr/>
          <p:nvPr/>
        </p:nvCxnSpPr>
        <p:spPr>
          <a:xfrm>
            <a:off x="616033" y="1078050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69" name="Google Shape;5669;p109"/>
          <p:cNvSpPr txBox="1">
            <a:spLocks noGrp="1"/>
          </p:cNvSpPr>
          <p:nvPr>
            <p:ph type="subTitle" idx="4294967295"/>
          </p:nvPr>
        </p:nvSpPr>
        <p:spPr>
          <a:xfrm>
            <a:off x="85925" y="1241325"/>
            <a:ext cx="55380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adjusting the proposal hypotheses, </a:t>
            </a:r>
            <a:r>
              <a:rPr lang="en" sz="1800" b="1"/>
              <a:t>four hypotheses</a:t>
            </a:r>
            <a:r>
              <a:rPr lang="en" sz="1800"/>
              <a:t> are included in this conceptual framework: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1.</a:t>
            </a:r>
            <a:r>
              <a:rPr lang="en" sz="1800"/>
              <a:t> </a:t>
            </a:r>
            <a:r>
              <a:rPr lang="en" sz="1800" b="1"/>
              <a:t>Weight control </a:t>
            </a:r>
            <a:r>
              <a:rPr lang="en" sz="1800"/>
              <a:t>has a positive impact on repurchase intention of convenience food. 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2. Safety attribute</a:t>
            </a:r>
            <a:r>
              <a:rPr lang="en" sz="1800"/>
              <a:t> has a positive impact on repurchase intention of convenience food. 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3.</a:t>
            </a:r>
            <a:r>
              <a:rPr lang="en" sz="1800"/>
              <a:t> </a:t>
            </a:r>
            <a:r>
              <a:rPr lang="en" sz="1800" b="1"/>
              <a:t>Sensory appeal</a:t>
            </a:r>
            <a:r>
              <a:rPr lang="en" sz="1800"/>
              <a:t> has a positive impact on repurchase intention of convenience food. 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5. Convenience </a:t>
            </a:r>
            <a:r>
              <a:rPr lang="en" sz="1800"/>
              <a:t>has a positive impact on repurchase intention of convenience food.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4" name="Google Shape;5674;p110"/>
          <p:cNvGrpSpPr/>
          <p:nvPr/>
        </p:nvGrpSpPr>
        <p:grpSpPr>
          <a:xfrm rot="427032">
            <a:off x="5466269" y="-291014"/>
            <a:ext cx="1361857" cy="879505"/>
            <a:chOff x="538050" y="1430388"/>
            <a:chExt cx="1361850" cy="879500"/>
          </a:xfrm>
        </p:grpSpPr>
        <p:sp>
          <p:nvSpPr>
            <p:cNvPr id="5675" name="Google Shape;5675;p110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110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110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110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9" name="Google Shape;5679;p110"/>
          <p:cNvSpPr/>
          <p:nvPr/>
        </p:nvSpPr>
        <p:spPr>
          <a:xfrm rot="6138372">
            <a:off x="4404677" y="4139946"/>
            <a:ext cx="2487963" cy="73215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0" name="Google Shape;5680;p110"/>
          <p:cNvPicPr preferRelativeResize="0"/>
          <p:nvPr/>
        </p:nvPicPr>
        <p:blipFill rotWithShape="1">
          <a:blip r:embed="rId3">
            <a:alphaModFix/>
          </a:blip>
          <a:srcRect b="8374"/>
          <a:stretch/>
        </p:blipFill>
        <p:spPr>
          <a:xfrm>
            <a:off x="-5" y="0"/>
            <a:ext cx="43083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1" name="Google Shape;5681;p110"/>
          <p:cNvSpPr txBox="1"/>
          <p:nvPr/>
        </p:nvSpPr>
        <p:spPr>
          <a:xfrm>
            <a:off x="3990850" y="362450"/>
            <a:ext cx="54534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61926"/>
                </a:solidFill>
                <a:latin typeface="Francois One"/>
                <a:ea typeface="Francois One"/>
                <a:cs typeface="Francois One"/>
                <a:sym typeface="Francois One"/>
              </a:rPr>
              <a:t>4.4. The Results of Confirmatory Factor Analysis (CFA)</a:t>
            </a:r>
            <a:endParaRPr sz="2200" b="1">
              <a:solidFill>
                <a:srgbClr val="161926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cxnSp>
        <p:nvCxnSpPr>
          <p:cNvPr id="5682" name="Google Shape;5682;p110"/>
          <p:cNvCxnSpPr/>
          <p:nvPr/>
        </p:nvCxnSpPr>
        <p:spPr>
          <a:xfrm>
            <a:off x="4636675" y="196625"/>
            <a:ext cx="41616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3" name="Google Shape;5683;p110"/>
          <p:cNvCxnSpPr/>
          <p:nvPr/>
        </p:nvCxnSpPr>
        <p:spPr>
          <a:xfrm>
            <a:off x="4636687" y="1115225"/>
            <a:ext cx="41616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84" name="Google Shape;5684;p110"/>
          <p:cNvSpPr txBox="1">
            <a:spLocks noGrp="1"/>
          </p:cNvSpPr>
          <p:nvPr>
            <p:ph type="subTitle" idx="4294967295"/>
          </p:nvPr>
        </p:nvSpPr>
        <p:spPr>
          <a:xfrm>
            <a:off x="4636675" y="1412925"/>
            <a:ext cx="42249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</a:t>
            </a:r>
            <a:r>
              <a:rPr lang="en" sz="1900" b="1"/>
              <a:t>validity</a:t>
            </a:r>
            <a:r>
              <a:rPr lang="en" sz="1900"/>
              <a:t> and </a:t>
            </a:r>
            <a:r>
              <a:rPr lang="en" sz="1900" b="1"/>
              <a:t>reliability</a:t>
            </a:r>
            <a:r>
              <a:rPr lang="en" sz="1900"/>
              <a:t> of measures</a:t>
            </a:r>
            <a:r>
              <a:rPr lang="en" sz="1900" b="1"/>
              <a:t> are proved</a:t>
            </a:r>
            <a:r>
              <a:rPr lang="en" sz="1900"/>
              <a:t>.</a:t>
            </a:r>
            <a:endParaRPr sz="19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factor </a:t>
            </a:r>
            <a:r>
              <a:rPr lang="en" sz="1900" b="1"/>
              <a:t>“weight control" is removed</a:t>
            </a:r>
            <a:r>
              <a:rPr lang="en" sz="1900"/>
              <a:t> due to the inappropriateness in this research model.</a:t>
            </a:r>
            <a:endParaRPr sz="1900"/>
          </a:p>
        </p:txBody>
      </p:sp>
      <p:sp>
        <p:nvSpPr>
          <p:cNvPr id="5685" name="Google Shape;5685;p110"/>
          <p:cNvSpPr/>
          <p:nvPr/>
        </p:nvSpPr>
        <p:spPr>
          <a:xfrm>
            <a:off x="2825775" y="34100"/>
            <a:ext cx="1482600" cy="1279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6" name="Google Shape;5686;p110"/>
          <p:cNvSpPr txBox="1"/>
          <p:nvPr/>
        </p:nvSpPr>
        <p:spPr>
          <a:xfrm>
            <a:off x="4958125" y="4743300"/>
            <a:ext cx="35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Figure 4. CFA result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1" name="Google Shape;5691;p111"/>
          <p:cNvSpPr txBox="1">
            <a:spLocks noGrp="1"/>
          </p:cNvSpPr>
          <p:nvPr>
            <p:ph type="title"/>
          </p:nvPr>
        </p:nvSpPr>
        <p:spPr>
          <a:xfrm>
            <a:off x="633875" y="548650"/>
            <a:ext cx="794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4.4. The Results of Confirmatory Factor Analysis (CFA)</a:t>
            </a:r>
            <a:endParaRPr sz="3100"/>
          </a:p>
        </p:txBody>
      </p:sp>
      <p:cxnSp>
        <p:nvCxnSpPr>
          <p:cNvPr id="5692" name="Google Shape;5692;p111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93" name="Google Shape;5693;p111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94" name="Google Shape;5694;p111"/>
          <p:cNvGrpSpPr/>
          <p:nvPr/>
        </p:nvGrpSpPr>
        <p:grpSpPr>
          <a:xfrm>
            <a:off x="-467565" y="1829568"/>
            <a:ext cx="1101449" cy="2042258"/>
            <a:chOff x="2118210" y="2049880"/>
            <a:chExt cx="1101449" cy="2042258"/>
          </a:xfrm>
        </p:grpSpPr>
        <p:sp>
          <p:nvSpPr>
            <p:cNvPr id="5695" name="Google Shape;5695;p111"/>
            <p:cNvSpPr/>
            <p:nvPr/>
          </p:nvSpPr>
          <p:spPr>
            <a:xfrm rot="5400000">
              <a:off x="2268267" y="2321761"/>
              <a:ext cx="1223273" cy="679510"/>
            </a:xfrm>
            <a:custGeom>
              <a:avLst/>
              <a:gdLst/>
              <a:ahLst/>
              <a:cxnLst/>
              <a:rect l="l" t="t" r="r" b="b"/>
              <a:pathLst>
                <a:path w="39362" h="21865" extrusionOk="0">
                  <a:moveTo>
                    <a:pt x="30704" y="1"/>
                  </a:moveTo>
                  <a:cubicBezTo>
                    <a:pt x="30509" y="1"/>
                    <a:pt x="30315" y="6"/>
                    <a:pt x="30122" y="16"/>
                  </a:cubicBezTo>
                  <a:cubicBezTo>
                    <a:pt x="26319" y="116"/>
                    <a:pt x="22683" y="1584"/>
                    <a:pt x="19181" y="3052"/>
                  </a:cubicBezTo>
                  <a:cubicBezTo>
                    <a:pt x="16879" y="3986"/>
                    <a:pt x="14544" y="4953"/>
                    <a:pt x="12543" y="6421"/>
                  </a:cubicBezTo>
                  <a:cubicBezTo>
                    <a:pt x="11609" y="7088"/>
                    <a:pt x="10742" y="7888"/>
                    <a:pt x="9707" y="8389"/>
                  </a:cubicBezTo>
                  <a:cubicBezTo>
                    <a:pt x="8940" y="8756"/>
                    <a:pt x="8073" y="8922"/>
                    <a:pt x="7272" y="9189"/>
                  </a:cubicBezTo>
                  <a:cubicBezTo>
                    <a:pt x="4737" y="10023"/>
                    <a:pt x="2436" y="11791"/>
                    <a:pt x="1301" y="14193"/>
                  </a:cubicBezTo>
                  <a:cubicBezTo>
                    <a:pt x="234" y="16494"/>
                    <a:pt x="1" y="20397"/>
                    <a:pt x="1635" y="21865"/>
                  </a:cubicBezTo>
                  <a:cubicBezTo>
                    <a:pt x="2569" y="20697"/>
                    <a:pt x="2602" y="19030"/>
                    <a:pt x="2636" y="17562"/>
                  </a:cubicBezTo>
                  <a:cubicBezTo>
                    <a:pt x="2636" y="17228"/>
                    <a:pt x="2636" y="16828"/>
                    <a:pt x="2869" y="16561"/>
                  </a:cubicBezTo>
                  <a:cubicBezTo>
                    <a:pt x="3003" y="16394"/>
                    <a:pt x="3169" y="16294"/>
                    <a:pt x="3370" y="16194"/>
                  </a:cubicBezTo>
                  <a:cubicBezTo>
                    <a:pt x="7206" y="14260"/>
                    <a:pt x="11075" y="12325"/>
                    <a:pt x="14911" y="10357"/>
                  </a:cubicBezTo>
                  <a:cubicBezTo>
                    <a:pt x="18681" y="8455"/>
                    <a:pt x="22450" y="6554"/>
                    <a:pt x="26419" y="5053"/>
                  </a:cubicBezTo>
                  <a:cubicBezTo>
                    <a:pt x="27487" y="4653"/>
                    <a:pt x="28588" y="4286"/>
                    <a:pt x="29722" y="4086"/>
                  </a:cubicBezTo>
                  <a:cubicBezTo>
                    <a:pt x="30644" y="3911"/>
                    <a:pt x="31612" y="3815"/>
                    <a:pt x="32585" y="3815"/>
                  </a:cubicBezTo>
                  <a:cubicBezTo>
                    <a:pt x="34953" y="3815"/>
                    <a:pt x="37351" y="4382"/>
                    <a:pt x="39195" y="5753"/>
                  </a:cubicBezTo>
                  <a:cubicBezTo>
                    <a:pt x="39362" y="4853"/>
                    <a:pt x="38928" y="4286"/>
                    <a:pt x="38228" y="3685"/>
                  </a:cubicBezTo>
                  <a:cubicBezTo>
                    <a:pt x="37527" y="3085"/>
                    <a:pt x="36693" y="2718"/>
                    <a:pt x="35926" y="2184"/>
                  </a:cubicBezTo>
                  <a:cubicBezTo>
                    <a:pt x="35259" y="1717"/>
                    <a:pt x="34659" y="1150"/>
                    <a:pt x="33958" y="750"/>
                  </a:cubicBezTo>
                  <a:cubicBezTo>
                    <a:pt x="32964" y="182"/>
                    <a:pt x="31824" y="1"/>
                    <a:pt x="307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111"/>
            <p:cNvSpPr/>
            <p:nvPr/>
          </p:nvSpPr>
          <p:spPr>
            <a:xfrm rot="5400000">
              <a:off x="2258198" y="2355604"/>
              <a:ext cx="1183897" cy="640880"/>
            </a:xfrm>
            <a:custGeom>
              <a:avLst/>
              <a:gdLst/>
              <a:ahLst/>
              <a:cxnLst/>
              <a:rect l="l" t="t" r="r" b="b"/>
              <a:pathLst>
                <a:path w="38095" h="20622" extrusionOk="0">
                  <a:moveTo>
                    <a:pt x="28987" y="1"/>
                  </a:moveTo>
                  <a:cubicBezTo>
                    <a:pt x="24771" y="1"/>
                    <a:pt x="20656" y="2033"/>
                    <a:pt x="16812" y="4041"/>
                  </a:cubicBezTo>
                  <a:cubicBezTo>
                    <a:pt x="13477" y="5776"/>
                    <a:pt x="10141" y="7510"/>
                    <a:pt x="6805" y="9245"/>
                  </a:cubicBezTo>
                  <a:cubicBezTo>
                    <a:pt x="5104" y="10112"/>
                    <a:pt x="3369" y="11013"/>
                    <a:pt x="2269" y="12547"/>
                  </a:cubicBezTo>
                  <a:cubicBezTo>
                    <a:pt x="1668" y="13348"/>
                    <a:pt x="1301" y="14248"/>
                    <a:pt x="901" y="15149"/>
                  </a:cubicBezTo>
                  <a:cubicBezTo>
                    <a:pt x="501" y="16116"/>
                    <a:pt x="100" y="17117"/>
                    <a:pt x="34" y="18184"/>
                  </a:cubicBezTo>
                  <a:cubicBezTo>
                    <a:pt x="0" y="18952"/>
                    <a:pt x="200" y="20486"/>
                    <a:pt x="1134" y="20620"/>
                  </a:cubicBezTo>
                  <a:cubicBezTo>
                    <a:pt x="1148" y="20621"/>
                    <a:pt x="1161" y="20622"/>
                    <a:pt x="1175" y="20622"/>
                  </a:cubicBezTo>
                  <a:cubicBezTo>
                    <a:pt x="1833" y="20622"/>
                    <a:pt x="3347" y="19111"/>
                    <a:pt x="3870" y="18752"/>
                  </a:cubicBezTo>
                  <a:cubicBezTo>
                    <a:pt x="4103" y="18585"/>
                    <a:pt x="4337" y="18451"/>
                    <a:pt x="4537" y="18285"/>
                  </a:cubicBezTo>
                  <a:cubicBezTo>
                    <a:pt x="6305" y="17184"/>
                    <a:pt x="8139" y="16216"/>
                    <a:pt x="10174" y="15716"/>
                  </a:cubicBezTo>
                  <a:cubicBezTo>
                    <a:pt x="11609" y="15349"/>
                    <a:pt x="13076" y="15249"/>
                    <a:pt x="14511" y="14882"/>
                  </a:cubicBezTo>
                  <a:cubicBezTo>
                    <a:pt x="14677" y="14849"/>
                    <a:pt x="14811" y="14815"/>
                    <a:pt x="14944" y="14782"/>
                  </a:cubicBezTo>
                  <a:cubicBezTo>
                    <a:pt x="18213" y="13881"/>
                    <a:pt x="20815" y="11546"/>
                    <a:pt x="23651" y="9678"/>
                  </a:cubicBezTo>
                  <a:cubicBezTo>
                    <a:pt x="25085" y="8711"/>
                    <a:pt x="26619" y="7844"/>
                    <a:pt x="28187" y="7110"/>
                  </a:cubicBezTo>
                  <a:cubicBezTo>
                    <a:pt x="30489" y="6042"/>
                    <a:pt x="32924" y="5209"/>
                    <a:pt x="35392" y="4641"/>
                  </a:cubicBezTo>
                  <a:cubicBezTo>
                    <a:pt x="36293" y="4441"/>
                    <a:pt x="37194" y="4308"/>
                    <a:pt x="38094" y="4174"/>
                  </a:cubicBezTo>
                  <a:cubicBezTo>
                    <a:pt x="37761" y="3808"/>
                    <a:pt x="37394" y="3407"/>
                    <a:pt x="37027" y="3074"/>
                  </a:cubicBezTo>
                  <a:cubicBezTo>
                    <a:pt x="35392" y="1573"/>
                    <a:pt x="33291" y="538"/>
                    <a:pt x="31056" y="172"/>
                  </a:cubicBezTo>
                  <a:cubicBezTo>
                    <a:pt x="30364" y="55"/>
                    <a:pt x="29674" y="1"/>
                    <a:pt x="289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111"/>
            <p:cNvSpPr/>
            <p:nvPr/>
          </p:nvSpPr>
          <p:spPr>
            <a:xfrm rot="5400000">
              <a:off x="2602848" y="2215227"/>
              <a:ext cx="319321" cy="320347"/>
            </a:xfrm>
            <a:custGeom>
              <a:avLst/>
              <a:gdLst/>
              <a:ahLst/>
              <a:cxnLst/>
              <a:rect l="l" t="t" r="r" b="b"/>
              <a:pathLst>
                <a:path w="10275" h="10308" extrusionOk="0">
                  <a:moveTo>
                    <a:pt x="9040" y="0"/>
                  </a:moveTo>
                  <a:cubicBezTo>
                    <a:pt x="401" y="3669"/>
                    <a:pt x="1" y="8306"/>
                    <a:pt x="301" y="10308"/>
                  </a:cubicBezTo>
                  <a:lnTo>
                    <a:pt x="301" y="10308"/>
                  </a:lnTo>
                  <a:cubicBezTo>
                    <a:pt x="2069" y="9207"/>
                    <a:pt x="3903" y="8239"/>
                    <a:pt x="5938" y="7739"/>
                  </a:cubicBezTo>
                  <a:cubicBezTo>
                    <a:pt x="7373" y="7372"/>
                    <a:pt x="8840" y="7272"/>
                    <a:pt x="10275" y="6905"/>
                  </a:cubicBezTo>
                  <a:cubicBezTo>
                    <a:pt x="4704" y="5104"/>
                    <a:pt x="8907" y="200"/>
                    <a:pt x="90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111"/>
            <p:cNvSpPr/>
            <p:nvPr/>
          </p:nvSpPr>
          <p:spPr>
            <a:xfrm rot="5400000">
              <a:off x="2729395" y="2557111"/>
              <a:ext cx="363918" cy="257539"/>
            </a:xfrm>
            <a:custGeom>
              <a:avLst/>
              <a:gdLst/>
              <a:ahLst/>
              <a:cxnLst/>
              <a:rect l="l" t="t" r="r" b="b"/>
              <a:pathLst>
                <a:path w="11710" h="8287" extrusionOk="0">
                  <a:moveTo>
                    <a:pt x="10465" y="1"/>
                  </a:moveTo>
                  <a:cubicBezTo>
                    <a:pt x="10110" y="1"/>
                    <a:pt x="9728" y="98"/>
                    <a:pt x="9408" y="210"/>
                  </a:cubicBezTo>
                  <a:cubicBezTo>
                    <a:pt x="7473" y="877"/>
                    <a:pt x="5538" y="1511"/>
                    <a:pt x="3770" y="2512"/>
                  </a:cubicBezTo>
                  <a:cubicBezTo>
                    <a:pt x="3203" y="2845"/>
                    <a:pt x="2636" y="3212"/>
                    <a:pt x="2336" y="3746"/>
                  </a:cubicBezTo>
                  <a:cubicBezTo>
                    <a:pt x="1902" y="4480"/>
                    <a:pt x="1936" y="5447"/>
                    <a:pt x="1269" y="5947"/>
                  </a:cubicBezTo>
                  <a:cubicBezTo>
                    <a:pt x="1035" y="6114"/>
                    <a:pt x="735" y="6214"/>
                    <a:pt x="501" y="6381"/>
                  </a:cubicBezTo>
                  <a:cubicBezTo>
                    <a:pt x="168" y="6681"/>
                    <a:pt x="1" y="7148"/>
                    <a:pt x="134" y="7582"/>
                  </a:cubicBezTo>
                  <a:cubicBezTo>
                    <a:pt x="269" y="8087"/>
                    <a:pt x="631" y="8286"/>
                    <a:pt x="1107" y="8286"/>
                  </a:cubicBezTo>
                  <a:cubicBezTo>
                    <a:pt x="2518" y="8286"/>
                    <a:pt x="4931" y="6537"/>
                    <a:pt x="5405" y="5814"/>
                  </a:cubicBezTo>
                  <a:cubicBezTo>
                    <a:pt x="5672" y="5414"/>
                    <a:pt x="5838" y="4980"/>
                    <a:pt x="6139" y="4613"/>
                  </a:cubicBezTo>
                  <a:cubicBezTo>
                    <a:pt x="6406" y="4313"/>
                    <a:pt x="6739" y="4079"/>
                    <a:pt x="7073" y="3879"/>
                  </a:cubicBezTo>
                  <a:cubicBezTo>
                    <a:pt x="7907" y="3379"/>
                    <a:pt x="8774" y="2945"/>
                    <a:pt x="9708" y="2612"/>
                  </a:cubicBezTo>
                  <a:cubicBezTo>
                    <a:pt x="10208" y="2412"/>
                    <a:pt x="10742" y="2245"/>
                    <a:pt x="11109" y="1878"/>
                  </a:cubicBezTo>
                  <a:cubicBezTo>
                    <a:pt x="11509" y="1511"/>
                    <a:pt x="11709" y="877"/>
                    <a:pt x="11409" y="443"/>
                  </a:cubicBezTo>
                  <a:cubicBezTo>
                    <a:pt x="11201" y="114"/>
                    <a:pt x="10849" y="1"/>
                    <a:pt x="104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111"/>
            <p:cNvSpPr/>
            <p:nvPr/>
          </p:nvSpPr>
          <p:spPr>
            <a:xfrm rot="5400000">
              <a:off x="2833569" y="2904461"/>
              <a:ext cx="403293" cy="168254"/>
            </a:xfrm>
            <a:custGeom>
              <a:avLst/>
              <a:gdLst/>
              <a:ahLst/>
              <a:cxnLst/>
              <a:rect l="l" t="t" r="r" b="b"/>
              <a:pathLst>
                <a:path w="12977" h="5414" extrusionOk="0">
                  <a:moveTo>
                    <a:pt x="5237" y="1"/>
                  </a:moveTo>
                  <a:cubicBezTo>
                    <a:pt x="3567" y="1"/>
                    <a:pt x="1776" y="449"/>
                    <a:pt x="0" y="1678"/>
                  </a:cubicBezTo>
                  <a:cubicBezTo>
                    <a:pt x="103" y="1652"/>
                    <a:pt x="918" y="1388"/>
                    <a:pt x="1906" y="1388"/>
                  </a:cubicBezTo>
                  <a:cubicBezTo>
                    <a:pt x="3476" y="1388"/>
                    <a:pt x="5484" y="2056"/>
                    <a:pt x="5771" y="5414"/>
                  </a:cubicBezTo>
                  <a:cubicBezTo>
                    <a:pt x="8073" y="4346"/>
                    <a:pt x="10508" y="3513"/>
                    <a:pt x="12976" y="2945"/>
                  </a:cubicBezTo>
                  <a:cubicBezTo>
                    <a:pt x="11925" y="2123"/>
                    <a:pt x="8870" y="1"/>
                    <a:pt x="52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111"/>
            <p:cNvSpPr/>
            <p:nvPr/>
          </p:nvSpPr>
          <p:spPr>
            <a:xfrm rot="5400000">
              <a:off x="1824310" y="3147195"/>
              <a:ext cx="1238842" cy="651043"/>
            </a:xfrm>
            <a:custGeom>
              <a:avLst/>
              <a:gdLst/>
              <a:ahLst/>
              <a:cxnLst/>
              <a:rect l="l" t="t" r="r" b="b"/>
              <a:pathLst>
                <a:path w="39863" h="20949" extrusionOk="0">
                  <a:moveTo>
                    <a:pt x="38228" y="0"/>
                  </a:moveTo>
                  <a:cubicBezTo>
                    <a:pt x="37294" y="1134"/>
                    <a:pt x="37194" y="2769"/>
                    <a:pt x="37127" y="4270"/>
                  </a:cubicBezTo>
                  <a:cubicBezTo>
                    <a:pt x="37093" y="4603"/>
                    <a:pt x="37093" y="4970"/>
                    <a:pt x="36860" y="5237"/>
                  </a:cubicBezTo>
                  <a:cubicBezTo>
                    <a:pt x="36727" y="5404"/>
                    <a:pt x="36526" y="5504"/>
                    <a:pt x="36360" y="5571"/>
                  </a:cubicBezTo>
                  <a:cubicBezTo>
                    <a:pt x="32423" y="7405"/>
                    <a:pt x="28521" y="9240"/>
                    <a:pt x="24618" y="11075"/>
                  </a:cubicBezTo>
                  <a:cubicBezTo>
                    <a:pt x="20782" y="12843"/>
                    <a:pt x="16946" y="14644"/>
                    <a:pt x="12976" y="15978"/>
                  </a:cubicBezTo>
                  <a:cubicBezTo>
                    <a:pt x="11875" y="16378"/>
                    <a:pt x="10775" y="16712"/>
                    <a:pt x="9641" y="16879"/>
                  </a:cubicBezTo>
                  <a:cubicBezTo>
                    <a:pt x="8867" y="17000"/>
                    <a:pt x="8065" y="17064"/>
                    <a:pt x="7256" y="17064"/>
                  </a:cubicBezTo>
                  <a:cubicBezTo>
                    <a:pt x="4718" y="17064"/>
                    <a:pt x="2123" y="16429"/>
                    <a:pt x="200" y="14911"/>
                  </a:cubicBezTo>
                  <a:lnTo>
                    <a:pt x="200" y="14911"/>
                  </a:lnTo>
                  <a:cubicBezTo>
                    <a:pt x="0" y="15811"/>
                    <a:pt x="434" y="16378"/>
                    <a:pt x="1101" y="16979"/>
                  </a:cubicBezTo>
                  <a:cubicBezTo>
                    <a:pt x="1768" y="17613"/>
                    <a:pt x="2602" y="18046"/>
                    <a:pt x="3369" y="18580"/>
                  </a:cubicBezTo>
                  <a:cubicBezTo>
                    <a:pt x="4003" y="19080"/>
                    <a:pt x="4604" y="19681"/>
                    <a:pt x="5304" y="20081"/>
                  </a:cubicBezTo>
                  <a:cubicBezTo>
                    <a:pt x="6438" y="20782"/>
                    <a:pt x="7773" y="20948"/>
                    <a:pt x="9107" y="20948"/>
                  </a:cubicBezTo>
                  <a:cubicBezTo>
                    <a:pt x="12910" y="20948"/>
                    <a:pt x="16579" y="19581"/>
                    <a:pt x="20148" y="18246"/>
                  </a:cubicBezTo>
                  <a:cubicBezTo>
                    <a:pt x="22450" y="17379"/>
                    <a:pt x="24818" y="16478"/>
                    <a:pt x="26853" y="15077"/>
                  </a:cubicBezTo>
                  <a:cubicBezTo>
                    <a:pt x="27820" y="14444"/>
                    <a:pt x="28721" y="13676"/>
                    <a:pt x="29755" y="13209"/>
                  </a:cubicBezTo>
                  <a:cubicBezTo>
                    <a:pt x="30555" y="12876"/>
                    <a:pt x="31389" y="12709"/>
                    <a:pt x="32223" y="12476"/>
                  </a:cubicBezTo>
                  <a:cubicBezTo>
                    <a:pt x="34792" y="11708"/>
                    <a:pt x="37127" y="10041"/>
                    <a:pt x="38328" y="7672"/>
                  </a:cubicBezTo>
                  <a:cubicBezTo>
                    <a:pt x="39495" y="5404"/>
                    <a:pt x="39862" y="1501"/>
                    <a:pt x="38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111"/>
            <p:cNvSpPr/>
            <p:nvPr/>
          </p:nvSpPr>
          <p:spPr>
            <a:xfrm rot="5400000">
              <a:off x="1874655" y="3151763"/>
              <a:ext cx="1198411" cy="613905"/>
            </a:xfrm>
            <a:custGeom>
              <a:avLst/>
              <a:gdLst/>
              <a:ahLst/>
              <a:cxnLst/>
              <a:rect l="l" t="t" r="r" b="b"/>
              <a:pathLst>
                <a:path w="38562" h="19754" extrusionOk="0">
                  <a:moveTo>
                    <a:pt x="37398" y="0"/>
                  </a:moveTo>
                  <a:cubicBezTo>
                    <a:pt x="36725" y="0"/>
                    <a:pt x="35177" y="1450"/>
                    <a:pt x="34692" y="1773"/>
                  </a:cubicBezTo>
                  <a:cubicBezTo>
                    <a:pt x="34458" y="1940"/>
                    <a:pt x="34225" y="2073"/>
                    <a:pt x="33991" y="2207"/>
                  </a:cubicBezTo>
                  <a:cubicBezTo>
                    <a:pt x="32190" y="3274"/>
                    <a:pt x="30322" y="4208"/>
                    <a:pt x="28287" y="4642"/>
                  </a:cubicBezTo>
                  <a:cubicBezTo>
                    <a:pt x="26853" y="4942"/>
                    <a:pt x="25352" y="5009"/>
                    <a:pt x="23918" y="5309"/>
                  </a:cubicBezTo>
                  <a:cubicBezTo>
                    <a:pt x="23751" y="5342"/>
                    <a:pt x="23617" y="5376"/>
                    <a:pt x="23484" y="5409"/>
                  </a:cubicBezTo>
                  <a:cubicBezTo>
                    <a:pt x="20215" y="6210"/>
                    <a:pt x="17513" y="8444"/>
                    <a:pt x="14611" y="10246"/>
                  </a:cubicBezTo>
                  <a:cubicBezTo>
                    <a:pt x="13143" y="11146"/>
                    <a:pt x="11609" y="11947"/>
                    <a:pt x="10008" y="12647"/>
                  </a:cubicBezTo>
                  <a:cubicBezTo>
                    <a:pt x="7673" y="13648"/>
                    <a:pt x="5204" y="14415"/>
                    <a:pt x="2702" y="14882"/>
                  </a:cubicBezTo>
                  <a:cubicBezTo>
                    <a:pt x="1802" y="15049"/>
                    <a:pt x="901" y="15183"/>
                    <a:pt x="0" y="15283"/>
                  </a:cubicBezTo>
                  <a:cubicBezTo>
                    <a:pt x="334" y="15683"/>
                    <a:pt x="668" y="16050"/>
                    <a:pt x="1035" y="16417"/>
                  </a:cubicBezTo>
                  <a:cubicBezTo>
                    <a:pt x="2636" y="17985"/>
                    <a:pt x="4704" y="19085"/>
                    <a:pt x="6905" y="19519"/>
                  </a:cubicBezTo>
                  <a:cubicBezTo>
                    <a:pt x="7722" y="19680"/>
                    <a:pt x="8539" y="19753"/>
                    <a:pt x="9355" y="19753"/>
                  </a:cubicBezTo>
                  <a:cubicBezTo>
                    <a:pt x="13442" y="19753"/>
                    <a:pt x="17501" y="17918"/>
                    <a:pt x="21282" y="16083"/>
                  </a:cubicBezTo>
                  <a:cubicBezTo>
                    <a:pt x="24651" y="14482"/>
                    <a:pt x="28054" y="12848"/>
                    <a:pt x="31456" y="11213"/>
                  </a:cubicBezTo>
                  <a:cubicBezTo>
                    <a:pt x="33157" y="10379"/>
                    <a:pt x="34925" y="9512"/>
                    <a:pt x="36093" y="8044"/>
                  </a:cubicBezTo>
                  <a:cubicBezTo>
                    <a:pt x="36693" y="7277"/>
                    <a:pt x="37094" y="6376"/>
                    <a:pt x="37527" y="5476"/>
                  </a:cubicBezTo>
                  <a:cubicBezTo>
                    <a:pt x="37961" y="4508"/>
                    <a:pt x="38395" y="3541"/>
                    <a:pt x="38495" y="2474"/>
                  </a:cubicBezTo>
                  <a:cubicBezTo>
                    <a:pt x="38561" y="1706"/>
                    <a:pt x="38395" y="139"/>
                    <a:pt x="37461" y="5"/>
                  </a:cubicBezTo>
                  <a:cubicBezTo>
                    <a:pt x="37441" y="2"/>
                    <a:pt x="37420" y="0"/>
                    <a:pt x="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111"/>
            <p:cNvSpPr/>
            <p:nvPr/>
          </p:nvSpPr>
          <p:spPr>
            <a:xfrm rot="5400000">
              <a:off x="2396043" y="3606924"/>
              <a:ext cx="320347" cy="312080"/>
            </a:xfrm>
            <a:custGeom>
              <a:avLst/>
              <a:gdLst/>
              <a:ahLst/>
              <a:cxnLst/>
              <a:rect l="l" t="t" r="r" b="b"/>
              <a:pathLst>
                <a:path w="10308" h="10042" extrusionOk="0">
                  <a:moveTo>
                    <a:pt x="10074" y="1"/>
                  </a:moveTo>
                  <a:cubicBezTo>
                    <a:pt x="8273" y="1068"/>
                    <a:pt x="6405" y="2002"/>
                    <a:pt x="4370" y="2436"/>
                  </a:cubicBezTo>
                  <a:cubicBezTo>
                    <a:pt x="2936" y="2736"/>
                    <a:pt x="1435" y="2803"/>
                    <a:pt x="1" y="3103"/>
                  </a:cubicBezTo>
                  <a:cubicBezTo>
                    <a:pt x="5504" y="5104"/>
                    <a:pt x="1168" y="9874"/>
                    <a:pt x="1001" y="10041"/>
                  </a:cubicBezTo>
                  <a:cubicBezTo>
                    <a:pt x="9774" y="6639"/>
                    <a:pt x="10308" y="2035"/>
                    <a:pt x="100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111"/>
            <p:cNvSpPr/>
            <p:nvPr/>
          </p:nvSpPr>
          <p:spPr>
            <a:xfrm rot="5400000">
              <a:off x="2232622" y="3321400"/>
              <a:ext cx="369076" cy="247657"/>
            </a:xfrm>
            <a:custGeom>
              <a:avLst/>
              <a:gdLst/>
              <a:ahLst/>
              <a:cxnLst/>
              <a:rect l="l" t="t" r="r" b="b"/>
              <a:pathLst>
                <a:path w="11876" h="7969" extrusionOk="0">
                  <a:moveTo>
                    <a:pt x="10777" y="1"/>
                  </a:moveTo>
                  <a:cubicBezTo>
                    <a:pt x="9358" y="1"/>
                    <a:pt x="6940" y="1638"/>
                    <a:pt x="6472" y="2329"/>
                  </a:cubicBezTo>
                  <a:cubicBezTo>
                    <a:pt x="6205" y="2729"/>
                    <a:pt x="6005" y="3163"/>
                    <a:pt x="5671" y="3496"/>
                  </a:cubicBezTo>
                  <a:cubicBezTo>
                    <a:pt x="5405" y="3796"/>
                    <a:pt x="5071" y="3996"/>
                    <a:pt x="4704" y="4197"/>
                  </a:cubicBezTo>
                  <a:cubicBezTo>
                    <a:pt x="3870" y="4697"/>
                    <a:pt x="2969" y="5097"/>
                    <a:pt x="2069" y="5397"/>
                  </a:cubicBezTo>
                  <a:cubicBezTo>
                    <a:pt x="1568" y="5564"/>
                    <a:pt x="1035" y="5731"/>
                    <a:pt x="601" y="6098"/>
                  </a:cubicBezTo>
                  <a:cubicBezTo>
                    <a:pt x="201" y="6432"/>
                    <a:pt x="1" y="7065"/>
                    <a:pt x="268" y="7532"/>
                  </a:cubicBezTo>
                  <a:cubicBezTo>
                    <a:pt x="485" y="7859"/>
                    <a:pt x="860" y="7968"/>
                    <a:pt x="1269" y="7968"/>
                  </a:cubicBezTo>
                  <a:cubicBezTo>
                    <a:pt x="1614" y="7968"/>
                    <a:pt x="1982" y="7891"/>
                    <a:pt x="2302" y="7799"/>
                  </a:cubicBezTo>
                  <a:cubicBezTo>
                    <a:pt x="4237" y="7232"/>
                    <a:pt x="6172" y="6598"/>
                    <a:pt x="7973" y="5664"/>
                  </a:cubicBezTo>
                  <a:cubicBezTo>
                    <a:pt x="8540" y="5364"/>
                    <a:pt x="9141" y="5031"/>
                    <a:pt x="9474" y="4497"/>
                  </a:cubicBezTo>
                  <a:cubicBezTo>
                    <a:pt x="9908" y="3796"/>
                    <a:pt x="9941" y="2796"/>
                    <a:pt x="10608" y="2329"/>
                  </a:cubicBezTo>
                  <a:cubicBezTo>
                    <a:pt x="10842" y="2162"/>
                    <a:pt x="11142" y="2062"/>
                    <a:pt x="11375" y="1895"/>
                  </a:cubicBezTo>
                  <a:cubicBezTo>
                    <a:pt x="11709" y="1628"/>
                    <a:pt x="11876" y="1161"/>
                    <a:pt x="11776" y="727"/>
                  </a:cubicBezTo>
                  <a:cubicBezTo>
                    <a:pt x="11654" y="205"/>
                    <a:pt x="11278" y="1"/>
                    <a:pt x="107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111"/>
            <p:cNvSpPr/>
            <p:nvPr/>
          </p:nvSpPr>
          <p:spPr>
            <a:xfrm rot="5400000">
              <a:off x="2102360" y="3060302"/>
              <a:ext cx="402236" cy="168595"/>
            </a:xfrm>
            <a:custGeom>
              <a:avLst/>
              <a:gdLst/>
              <a:ahLst/>
              <a:cxnLst/>
              <a:rect l="l" t="t" r="r" b="b"/>
              <a:pathLst>
                <a:path w="12943" h="5425" extrusionOk="0">
                  <a:moveTo>
                    <a:pt x="7306" y="0"/>
                  </a:moveTo>
                  <a:cubicBezTo>
                    <a:pt x="4971" y="1001"/>
                    <a:pt x="2502" y="1768"/>
                    <a:pt x="0" y="2235"/>
                  </a:cubicBezTo>
                  <a:cubicBezTo>
                    <a:pt x="1056" y="3104"/>
                    <a:pt x="4192" y="5424"/>
                    <a:pt x="7955" y="5424"/>
                  </a:cubicBezTo>
                  <a:cubicBezTo>
                    <a:pt x="9542" y="5424"/>
                    <a:pt x="11241" y="5011"/>
                    <a:pt x="12943" y="3903"/>
                  </a:cubicBezTo>
                  <a:lnTo>
                    <a:pt x="12943" y="3903"/>
                  </a:lnTo>
                  <a:cubicBezTo>
                    <a:pt x="12858" y="3940"/>
                    <a:pt x="12134" y="4156"/>
                    <a:pt x="11230" y="4156"/>
                  </a:cubicBezTo>
                  <a:cubicBezTo>
                    <a:pt x="9640" y="4156"/>
                    <a:pt x="7497" y="3488"/>
                    <a:pt x="73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111"/>
            <p:cNvSpPr/>
            <p:nvPr/>
          </p:nvSpPr>
          <p:spPr>
            <a:xfrm rot="5400000">
              <a:off x="2059520" y="2790689"/>
              <a:ext cx="1177682" cy="604147"/>
            </a:xfrm>
            <a:custGeom>
              <a:avLst/>
              <a:gdLst/>
              <a:ahLst/>
              <a:cxnLst/>
              <a:rect l="l" t="t" r="r" b="b"/>
              <a:pathLst>
                <a:path w="37895" h="19440" extrusionOk="0">
                  <a:moveTo>
                    <a:pt x="24587" y="1"/>
                  </a:moveTo>
                  <a:cubicBezTo>
                    <a:pt x="22768" y="1"/>
                    <a:pt x="21028" y="182"/>
                    <a:pt x="19115" y="826"/>
                  </a:cubicBezTo>
                  <a:cubicBezTo>
                    <a:pt x="16880" y="1560"/>
                    <a:pt x="13511" y="3128"/>
                    <a:pt x="11576" y="4429"/>
                  </a:cubicBezTo>
                  <a:cubicBezTo>
                    <a:pt x="10675" y="5029"/>
                    <a:pt x="9708" y="5330"/>
                    <a:pt x="8707" y="5730"/>
                  </a:cubicBezTo>
                  <a:cubicBezTo>
                    <a:pt x="7973" y="6030"/>
                    <a:pt x="7773" y="7098"/>
                    <a:pt x="7006" y="7298"/>
                  </a:cubicBezTo>
                  <a:cubicBezTo>
                    <a:pt x="4571" y="7898"/>
                    <a:pt x="2336" y="9433"/>
                    <a:pt x="1269" y="11734"/>
                  </a:cubicBezTo>
                  <a:cubicBezTo>
                    <a:pt x="201" y="13936"/>
                    <a:pt x="1" y="17839"/>
                    <a:pt x="1569" y="19440"/>
                  </a:cubicBezTo>
                  <a:cubicBezTo>
                    <a:pt x="2469" y="18372"/>
                    <a:pt x="2503" y="16704"/>
                    <a:pt x="2536" y="15237"/>
                  </a:cubicBezTo>
                  <a:cubicBezTo>
                    <a:pt x="2536" y="14903"/>
                    <a:pt x="2536" y="14503"/>
                    <a:pt x="2736" y="14269"/>
                  </a:cubicBezTo>
                  <a:cubicBezTo>
                    <a:pt x="2870" y="14103"/>
                    <a:pt x="3070" y="14036"/>
                    <a:pt x="3237" y="13969"/>
                  </a:cubicBezTo>
                  <a:cubicBezTo>
                    <a:pt x="6939" y="12368"/>
                    <a:pt x="10642" y="10767"/>
                    <a:pt x="14345" y="9166"/>
                  </a:cubicBezTo>
                  <a:cubicBezTo>
                    <a:pt x="17980" y="7631"/>
                    <a:pt x="21616" y="6064"/>
                    <a:pt x="25419" y="4929"/>
                  </a:cubicBezTo>
                  <a:cubicBezTo>
                    <a:pt x="26453" y="4629"/>
                    <a:pt x="27521" y="4362"/>
                    <a:pt x="28588" y="4262"/>
                  </a:cubicBezTo>
                  <a:cubicBezTo>
                    <a:pt x="29045" y="4217"/>
                    <a:pt x="29514" y="4194"/>
                    <a:pt x="29989" y="4194"/>
                  </a:cubicBezTo>
                  <a:cubicBezTo>
                    <a:pt x="32698" y="4194"/>
                    <a:pt x="35604" y="4952"/>
                    <a:pt x="37761" y="6797"/>
                  </a:cubicBezTo>
                  <a:cubicBezTo>
                    <a:pt x="37895" y="5897"/>
                    <a:pt x="37461" y="5330"/>
                    <a:pt x="36794" y="4663"/>
                  </a:cubicBezTo>
                  <a:cubicBezTo>
                    <a:pt x="36127" y="3995"/>
                    <a:pt x="35326" y="3528"/>
                    <a:pt x="34592" y="2928"/>
                  </a:cubicBezTo>
                  <a:cubicBezTo>
                    <a:pt x="33959" y="2394"/>
                    <a:pt x="33391" y="1760"/>
                    <a:pt x="32691" y="1293"/>
                  </a:cubicBezTo>
                  <a:cubicBezTo>
                    <a:pt x="31590" y="560"/>
                    <a:pt x="30256" y="293"/>
                    <a:pt x="28988" y="193"/>
                  </a:cubicBezTo>
                  <a:cubicBezTo>
                    <a:pt x="27402" y="106"/>
                    <a:pt x="25972" y="1"/>
                    <a:pt x="245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111"/>
            <p:cNvSpPr/>
            <p:nvPr/>
          </p:nvSpPr>
          <p:spPr>
            <a:xfrm rot="5400000">
              <a:off x="2045038" y="2825558"/>
              <a:ext cx="1140358" cy="563466"/>
            </a:xfrm>
            <a:custGeom>
              <a:avLst/>
              <a:gdLst/>
              <a:ahLst/>
              <a:cxnLst/>
              <a:rect l="l" t="t" r="r" b="b"/>
              <a:pathLst>
                <a:path w="36694" h="18131" extrusionOk="0">
                  <a:moveTo>
                    <a:pt x="26732" y="0"/>
                  </a:moveTo>
                  <a:cubicBezTo>
                    <a:pt x="23087" y="0"/>
                    <a:pt x="19522" y="1498"/>
                    <a:pt x="16179" y="2975"/>
                  </a:cubicBezTo>
                  <a:cubicBezTo>
                    <a:pt x="12976" y="4409"/>
                    <a:pt x="9741" y="5810"/>
                    <a:pt x="6538" y="7245"/>
                  </a:cubicBezTo>
                  <a:cubicBezTo>
                    <a:pt x="4904" y="7978"/>
                    <a:pt x="3236" y="8746"/>
                    <a:pt x="2169" y="10147"/>
                  </a:cubicBezTo>
                  <a:cubicBezTo>
                    <a:pt x="1602" y="10881"/>
                    <a:pt x="1235" y="11748"/>
                    <a:pt x="868" y="12615"/>
                  </a:cubicBezTo>
                  <a:cubicBezTo>
                    <a:pt x="467" y="13549"/>
                    <a:pt x="67" y="14516"/>
                    <a:pt x="34" y="15584"/>
                  </a:cubicBezTo>
                  <a:cubicBezTo>
                    <a:pt x="0" y="16351"/>
                    <a:pt x="167" y="17919"/>
                    <a:pt x="1068" y="18119"/>
                  </a:cubicBezTo>
                  <a:cubicBezTo>
                    <a:pt x="1099" y="18127"/>
                    <a:pt x="1133" y="18131"/>
                    <a:pt x="1168" y="18131"/>
                  </a:cubicBezTo>
                  <a:cubicBezTo>
                    <a:pt x="1583" y="18131"/>
                    <a:pt x="2252" y="17615"/>
                    <a:pt x="2836" y="17185"/>
                  </a:cubicBezTo>
                  <a:cubicBezTo>
                    <a:pt x="3203" y="16885"/>
                    <a:pt x="3536" y="16618"/>
                    <a:pt x="3703" y="16485"/>
                  </a:cubicBezTo>
                  <a:cubicBezTo>
                    <a:pt x="3937" y="16351"/>
                    <a:pt x="4137" y="16251"/>
                    <a:pt x="4370" y="16118"/>
                  </a:cubicBezTo>
                  <a:cubicBezTo>
                    <a:pt x="5338" y="15551"/>
                    <a:pt x="6305" y="15050"/>
                    <a:pt x="7372" y="14683"/>
                  </a:cubicBezTo>
                  <a:cubicBezTo>
                    <a:pt x="8140" y="14383"/>
                    <a:pt x="8940" y="14183"/>
                    <a:pt x="9774" y="14049"/>
                  </a:cubicBezTo>
                  <a:cubicBezTo>
                    <a:pt x="11142" y="13816"/>
                    <a:pt x="12576" y="13849"/>
                    <a:pt x="13977" y="13616"/>
                  </a:cubicBezTo>
                  <a:cubicBezTo>
                    <a:pt x="14110" y="13616"/>
                    <a:pt x="14244" y="13582"/>
                    <a:pt x="14377" y="13549"/>
                  </a:cubicBezTo>
                  <a:cubicBezTo>
                    <a:pt x="17513" y="12949"/>
                    <a:pt x="20048" y="10847"/>
                    <a:pt x="22750" y="9246"/>
                  </a:cubicBezTo>
                  <a:cubicBezTo>
                    <a:pt x="24084" y="8445"/>
                    <a:pt x="25485" y="7778"/>
                    <a:pt x="26920" y="7178"/>
                  </a:cubicBezTo>
                  <a:cubicBezTo>
                    <a:pt x="26986" y="7178"/>
                    <a:pt x="27053" y="7145"/>
                    <a:pt x="27120" y="7111"/>
                  </a:cubicBezTo>
                  <a:cubicBezTo>
                    <a:pt x="29355" y="6244"/>
                    <a:pt x="31690" y="5643"/>
                    <a:pt x="34091" y="5310"/>
                  </a:cubicBezTo>
                  <a:cubicBezTo>
                    <a:pt x="34125" y="5310"/>
                    <a:pt x="34158" y="5310"/>
                    <a:pt x="34225" y="5277"/>
                  </a:cubicBezTo>
                  <a:cubicBezTo>
                    <a:pt x="35025" y="5176"/>
                    <a:pt x="35859" y="5110"/>
                    <a:pt x="36693" y="5076"/>
                  </a:cubicBezTo>
                  <a:cubicBezTo>
                    <a:pt x="36326" y="4676"/>
                    <a:pt x="35993" y="4242"/>
                    <a:pt x="35626" y="3876"/>
                  </a:cubicBezTo>
                  <a:cubicBezTo>
                    <a:pt x="34058" y="2208"/>
                    <a:pt x="32023" y="973"/>
                    <a:pt x="29888" y="406"/>
                  </a:cubicBezTo>
                  <a:cubicBezTo>
                    <a:pt x="28832" y="124"/>
                    <a:pt x="27779" y="0"/>
                    <a:pt x="26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111"/>
            <p:cNvSpPr/>
            <p:nvPr/>
          </p:nvSpPr>
          <p:spPr>
            <a:xfrm rot="5400000">
              <a:off x="2318193" y="2893354"/>
              <a:ext cx="697690" cy="339739"/>
            </a:xfrm>
            <a:custGeom>
              <a:avLst/>
              <a:gdLst/>
              <a:ahLst/>
              <a:cxnLst/>
              <a:rect l="l" t="t" r="r" b="b"/>
              <a:pathLst>
                <a:path w="22450" h="10932" extrusionOk="0">
                  <a:moveTo>
                    <a:pt x="20970" y="1"/>
                  </a:moveTo>
                  <a:cubicBezTo>
                    <a:pt x="17383" y="1"/>
                    <a:pt x="13905" y="831"/>
                    <a:pt x="10875" y="2377"/>
                  </a:cubicBezTo>
                  <a:cubicBezTo>
                    <a:pt x="8640" y="3545"/>
                    <a:pt x="6605" y="5079"/>
                    <a:pt x="4170" y="5813"/>
                  </a:cubicBezTo>
                  <a:cubicBezTo>
                    <a:pt x="3136" y="6147"/>
                    <a:pt x="2002" y="6313"/>
                    <a:pt x="1135" y="6914"/>
                  </a:cubicBezTo>
                  <a:cubicBezTo>
                    <a:pt x="568" y="7314"/>
                    <a:pt x="0" y="8215"/>
                    <a:pt x="101" y="8748"/>
                  </a:cubicBezTo>
                  <a:cubicBezTo>
                    <a:pt x="67" y="9082"/>
                    <a:pt x="167" y="9416"/>
                    <a:pt x="367" y="9749"/>
                  </a:cubicBezTo>
                  <a:cubicBezTo>
                    <a:pt x="768" y="10383"/>
                    <a:pt x="1468" y="10750"/>
                    <a:pt x="2202" y="10850"/>
                  </a:cubicBezTo>
                  <a:cubicBezTo>
                    <a:pt x="2519" y="10907"/>
                    <a:pt x="2839" y="10931"/>
                    <a:pt x="3159" y="10931"/>
                  </a:cubicBezTo>
                  <a:cubicBezTo>
                    <a:pt x="4522" y="10931"/>
                    <a:pt x="5896" y="10486"/>
                    <a:pt x="7139" y="10216"/>
                  </a:cubicBezTo>
                  <a:lnTo>
                    <a:pt x="9774" y="9616"/>
                  </a:lnTo>
                  <a:cubicBezTo>
                    <a:pt x="10441" y="9482"/>
                    <a:pt x="11409" y="9382"/>
                    <a:pt x="11509" y="8582"/>
                  </a:cubicBezTo>
                  <a:cubicBezTo>
                    <a:pt x="11542" y="8248"/>
                    <a:pt x="11375" y="7914"/>
                    <a:pt x="11108" y="7648"/>
                  </a:cubicBezTo>
                  <a:cubicBezTo>
                    <a:pt x="10808" y="7381"/>
                    <a:pt x="10441" y="7314"/>
                    <a:pt x="10108" y="7181"/>
                  </a:cubicBezTo>
                  <a:cubicBezTo>
                    <a:pt x="8673" y="6513"/>
                    <a:pt x="9908" y="5279"/>
                    <a:pt x="10575" y="4846"/>
                  </a:cubicBezTo>
                  <a:cubicBezTo>
                    <a:pt x="13677" y="2711"/>
                    <a:pt x="17413" y="1410"/>
                    <a:pt x="21349" y="1143"/>
                  </a:cubicBezTo>
                  <a:cubicBezTo>
                    <a:pt x="21616" y="1110"/>
                    <a:pt x="21916" y="1076"/>
                    <a:pt x="22116" y="943"/>
                  </a:cubicBezTo>
                  <a:cubicBezTo>
                    <a:pt x="22350" y="809"/>
                    <a:pt x="22450" y="476"/>
                    <a:pt x="22283" y="242"/>
                  </a:cubicBezTo>
                  <a:cubicBezTo>
                    <a:pt x="22116" y="42"/>
                    <a:pt x="21816" y="9"/>
                    <a:pt x="21583" y="9"/>
                  </a:cubicBezTo>
                  <a:cubicBezTo>
                    <a:pt x="21378" y="3"/>
                    <a:pt x="21174" y="1"/>
                    <a:pt x="20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111"/>
            <p:cNvSpPr/>
            <p:nvPr/>
          </p:nvSpPr>
          <p:spPr>
            <a:xfrm rot="5400000">
              <a:off x="2376852" y="2563544"/>
              <a:ext cx="188703" cy="216703"/>
            </a:xfrm>
            <a:custGeom>
              <a:avLst/>
              <a:gdLst/>
              <a:ahLst/>
              <a:cxnLst/>
              <a:rect l="l" t="t" r="r" b="b"/>
              <a:pathLst>
                <a:path w="6072" h="6973" extrusionOk="0">
                  <a:moveTo>
                    <a:pt x="2802" y="0"/>
                  </a:moveTo>
                  <a:cubicBezTo>
                    <a:pt x="2802" y="1"/>
                    <a:pt x="0" y="2803"/>
                    <a:pt x="1535" y="6972"/>
                  </a:cubicBezTo>
                  <a:cubicBezTo>
                    <a:pt x="1902" y="6672"/>
                    <a:pt x="2235" y="6405"/>
                    <a:pt x="2402" y="6272"/>
                  </a:cubicBezTo>
                  <a:cubicBezTo>
                    <a:pt x="2636" y="6138"/>
                    <a:pt x="2836" y="6038"/>
                    <a:pt x="3069" y="5905"/>
                  </a:cubicBezTo>
                  <a:cubicBezTo>
                    <a:pt x="4037" y="5338"/>
                    <a:pt x="5037" y="4837"/>
                    <a:pt x="6071" y="4470"/>
                  </a:cubicBezTo>
                  <a:cubicBezTo>
                    <a:pt x="4570" y="3937"/>
                    <a:pt x="2502" y="2669"/>
                    <a:pt x="28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111"/>
            <p:cNvSpPr/>
            <p:nvPr/>
          </p:nvSpPr>
          <p:spPr>
            <a:xfrm rot="5400000">
              <a:off x="2442410" y="3278621"/>
              <a:ext cx="527665" cy="116572"/>
            </a:xfrm>
            <a:custGeom>
              <a:avLst/>
              <a:gdLst/>
              <a:ahLst/>
              <a:cxnLst/>
              <a:rect l="l" t="t" r="r" b="b"/>
              <a:pathLst>
                <a:path w="16979" h="3751" extrusionOk="0">
                  <a:moveTo>
                    <a:pt x="11345" y="1"/>
                  </a:moveTo>
                  <a:cubicBezTo>
                    <a:pt x="8251" y="1"/>
                    <a:pt x="4350" y="857"/>
                    <a:pt x="0" y="3751"/>
                  </a:cubicBezTo>
                  <a:cubicBezTo>
                    <a:pt x="0" y="3751"/>
                    <a:pt x="3019" y="2551"/>
                    <a:pt x="6534" y="2551"/>
                  </a:cubicBezTo>
                  <a:cubicBezTo>
                    <a:pt x="7559" y="2551"/>
                    <a:pt x="8627" y="2653"/>
                    <a:pt x="9674" y="2917"/>
                  </a:cubicBezTo>
                  <a:cubicBezTo>
                    <a:pt x="9740" y="2917"/>
                    <a:pt x="9807" y="2884"/>
                    <a:pt x="9874" y="2850"/>
                  </a:cubicBezTo>
                  <a:cubicBezTo>
                    <a:pt x="12109" y="1983"/>
                    <a:pt x="14444" y="1382"/>
                    <a:pt x="16845" y="1049"/>
                  </a:cubicBezTo>
                  <a:cubicBezTo>
                    <a:pt x="16879" y="1049"/>
                    <a:pt x="16912" y="1049"/>
                    <a:pt x="16979" y="1016"/>
                  </a:cubicBezTo>
                  <a:cubicBezTo>
                    <a:pt x="15716" y="531"/>
                    <a:pt x="13780" y="1"/>
                    <a:pt x="1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111"/>
            <p:cNvSpPr/>
            <p:nvPr/>
          </p:nvSpPr>
          <p:spPr>
            <a:xfrm rot="5400000">
              <a:off x="2711976" y="3486934"/>
              <a:ext cx="180405" cy="78346"/>
            </a:xfrm>
            <a:custGeom>
              <a:avLst/>
              <a:gdLst/>
              <a:ahLst/>
              <a:cxnLst/>
              <a:rect l="l" t="t" r="r" b="b"/>
              <a:pathLst>
                <a:path w="5805" h="2521" extrusionOk="0">
                  <a:moveTo>
                    <a:pt x="1259" y="1"/>
                  </a:moveTo>
                  <a:cubicBezTo>
                    <a:pt x="1122" y="1"/>
                    <a:pt x="990" y="15"/>
                    <a:pt x="867" y="52"/>
                  </a:cubicBezTo>
                  <a:cubicBezTo>
                    <a:pt x="300" y="219"/>
                    <a:pt x="0" y="1019"/>
                    <a:pt x="667" y="1386"/>
                  </a:cubicBezTo>
                  <a:cubicBezTo>
                    <a:pt x="901" y="1486"/>
                    <a:pt x="1168" y="1453"/>
                    <a:pt x="1401" y="1519"/>
                  </a:cubicBezTo>
                  <a:cubicBezTo>
                    <a:pt x="1801" y="1586"/>
                    <a:pt x="2168" y="1753"/>
                    <a:pt x="2535" y="1920"/>
                  </a:cubicBezTo>
                  <a:cubicBezTo>
                    <a:pt x="3503" y="2320"/>
                    <a:pt x="4537" y="2520"/>
                    <a:pt x="5537" y="2520"/>
                  </a:cubicBezTo>
                  <a:cubicBezTo>
                    <a:pt x="5671" y="2520"/>
                    <a:pt x="5804" y="2487"/>
                    <a:pt x="5804" y="2387"/>
                  </a:cubicBezTo>
                  <a:cubicBezTo>
                    <a:pt x="5804" y="2320"/>
                    <a:pt x="5804" y="2287"/>
                    <a:pt x="5771" y="2253"/>
                  </a:cubicBezTo>
                  <a:cubicBezTo>
                    <a:pt x="5571" y="1920"/>
                    <a:pt x="5237" y="1653"/>
                    <a:pt x="4937" y="1419"/>
                  </a:cubicBezTo>
                  <a:cubicBezTo>
                    <a:pt x="4036" y="786"/>
                    <a:pt x="3036" y="352"/>
                    <a:pt x="2001" y="85"/>
                  </a:cubicBezTo>
                  <a:cubicBezTo>
                    <a:pt x="1748" y="43"/>
                    <a:pt x="1495" y="1"/>
                    <a:pt x="12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1" name="Google Shape;571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75" y="1435338"/>
            <a:ext cx="7307250" cy="32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2" name="Google Shape;5712;p111"/>
          <p:cNvSpPr/>
          <p:nvPr/>
        </p:nvSpPr>
        <p:spPr>
          <a:xfrm>
            <a:off x="1041050" y="2004750"/>
            <a:ext cx="1908600" cy="94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3" name="Google Shape;5713;p111"/>
          <p:cNvSpPr/>
          <p:nvPr/>
        </p:nvSpPr>
        <p:spPr>
          <a:xfrm>
            <a:off x="1041050" y="2949750"/>
            <a:ext cx="1908600" cy="1128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4" name="Google Shape;5714;p111"/>
          <p:cNvSpPr/>
          <p:nvPr/>
        </p:nvSpPr>
        <p:spPr>
          <a:xfrm>
            <a:off x="4552200" y="2098250"/>
            <a:ext cx="1908600" cy="1128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5" name="Google Shape;5715;p111"/>
          <p:cNvSpPr/>
          <p:nvPr/>
        </p:nvSpPr>
        <p:spPr>
          <a:xfrm>
            <a:off x="4605450" y="3226250"/>
            <a:ext cx="2000700" cy="1185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0" name="Google Shape;5720;p112"/>
          <p:cNvGrpSpPr/>
          <p:nvPr/>
        </p:nvGrpSpPr>
        <p:grpSpPr>
          <a:xfrm rot="427032">
            <a:off x="5466269" y="-291014"/>
            <a:ext cx="1361857" cy="879505"/>
            <a:chOff x="538050" y="1430388"/>
            <a:chExt cx="1361850" cy="879500"/>
          </a:xfrm>
        </p:grpSpPr>
        <p:sp>
          <p:nvSpPr>
            <p:cNvPr id="5721" name="Google Shape;5721;p112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112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112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112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5" name="Google Shape;5725;p112"/>
          <p:cNvSpPr/>
          <p:nvPr/>
        </p:nvSpPr>
        <p:spPr>
          <a:xfrm rot="6138372">
            <a:off x="4404677" y="4139946"/>
            <a:ext cx="2487963" cy="73215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6" name="Google Shape;5726;p112"/>
          <p:cNvSpPr txBox="1"/>
          <p:nvPr/>
        </p:nvSpPr>
        <p:spPr>
          <a:xfrm>
            <a:off x="-161125" y="325275"/>
            <a:ext cx="65622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61926"/>
                </a:solidFill>
                <a:latin typeface="Francois One"/>
                <a:ea typeface="Francois One"/>
                <a:cs typeface="Francois One"/>
                <a:sym typeface="Francois One"/>
              </a:rPr>
              <a:t>4.4. The Results of Confirmatory Factor Analysis (CFA)</a:t>
            </a:r>
            <a:endParaRPr sz="2400" b="1">
              <a:solidFill>
                <a:srgbClr val="161926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cxnSp>
        <p:nvCxnSpPr>
          <p:cNvPr id="5727" name="Google Shape;5727;p112"/>
          <p:cNvCxnSpPr/>
          <p:nvPr/>
        </p:nvCxnSpPr>
        <p:spPr>
          <a:xfrm>
            <a:off x="616018" y="159450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28" name="Google Shape;5728;p112"/>
          <p:cNvCxnSpPr/>
          <p:nvPr/>
        </p:nvCxnSpPr>
        <p:spPr>
          <a:xfrm>
            <a:off x="616033" y="1078050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9" name="Google Shape;5729;p112"/>
          <p:cNvSpPr txBox="1">
            <a:spLocks noGrp="1"/>
          </p:cNvSpPr>
          <p:nvPr>
            <p:ph type="subTitle" idx="4294967295"/>
          </p:nvPr>
        </p:nvSpPr>
        <p:spPr>
          <a:xfrm>
            <a:off x="198300" y="1140250"/>
            <a:ext cx="5218500" cy="3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2. Safety attribute</a:t>
            </a:r>
            <a:r>
              <a:rPr lang="en" sz="1800"/>
              <a:t> has a positive impact on repurchase intention of convenience food.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3.</a:t>
            </a:r>
            <a:r>
              <a:rPr lang="en" sz="1800"/>
              <a:t> </a:t>
            </a:r>
            <a:r>
              <a:rPr lang="en" sz="1800" b="1"/>
              <a:t>Sensory appeal</a:t>
            </a:r>
            <a:r>
              <a:rPr lang="en" sz="1800"/>
              <a:t> has a positive impact on repurchase intention of convenience food.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 5.</a:t>
            </a:r>
            <a:r>
              <a:rPr lang="en" sz="1800"/>
              <a:t> </a:t>
            </a:r>
            <a:r>
              <a:rPr lang="en" sz="1800" b="1"/>
              <a:t>Convenience</a:t>
            </a:r>
            <a:r>
              <a:rPr lang="en" sz="1800"/>
              <a:t> has a positive impact on repurchase intention of convenience food.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730" name="Google Shape;5730;p112"/>
          <p:cNvPicPr preferRelativeResize="0"/>
          <p:nvPr/>
        </p:nvPicPr>
        <p:blipFill rotWithShape="1">
          <a:blip r:embed="rId3">
            <a:alphaModFix/>
          </a:blip>
          <a:srcRect t="5571" b="5571"/>
          <a:stretch/>
        </p:blipFill>
        <p:spPr>
          <a:xfrm rot="5400000" flipH="1">
            <a:off x="4709596" y="755514"/>
            <a:ext cx="5450436" cy="3632472"/>
          </a:xfrm>
          <a:prstGeom prst="flowChartDocumen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p113"/>
          <p:cNvSpPr txBox="1">
            <a:spLocks noGrp="1"/>
          </p:cNvSpPr>
          <p:nvPr>
            <p:ph type="title"/>
          </p:nvPr>
        </p:nvSpPr>
        <p:spPr>
          <a:xfrm>
            <a:off x="74375" y="301725"/>
            <a:ext cx="88617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4.5. The Results of Structural Equation Modeling (SEM) and Hypothesis Testing</a:t>
            </a:r>
            <a:endParaRPr sz="2400"/>
          </a:p>
        </p:txBody>
      </p:sp>
      <p:cxnSp>
        <p:nvCxnSpPr>
          <p:cNvPr id="5736" name="Google Shape;5736;p113"/>
          <p:cNvCxnSpPr/>
          <p:nvPr/>
        </p:nvCxnSpPr>
        <p:spPr>
          <a:xfrm>
            <a:off x="1627050" y="810225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37" name="Google Shape;5737;p113"/>
          <p:cNvCxnSpPr/>
          <p:nvPr/>
        </p:nvCxnSpPr>
        <p:spPr>
          <a:xfrm>
            <a:off x="1627050" y="229675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38" name="Google Shape;5738;p113"/>
          <p:cNvGrpSpPr/>
          <p:nvPr/>
        </p:nvGrpSpPr>
        <p:grpSpPr>
          <a:xfrm>
            <a:off x="-541940" y="1829568"/>
            <a:ext cx="1101449" cy="2042258"/>
            <a:chOff x="2118210" y="2049880"/>
            <a:chExt cx="1101449" cy="2042258"/>
          </a:xfrm>
        </p:grpSpPr>
        <p:sp>
          <p:nvSpPr>
            <p:cNvPr id="5739" name="Google Shape;5739;p113"/>
            <p:cNvSpPr/>
            <p:nvPr/>
          </p:nvSpPr>
          <p:spPr>
            <a:xfrm rot="5400000">
              <a:off x="2268267" y="2321761"/>
              <a:ext cx="1223273" cy="679510"/>
            </a:xfrm>
            <a:custGeom>
              <a:avLst/>
              <a:gdLst/>
              <a:ahLst/>
              <a:cxnLst/>
              <a:rect l="l" t="t" r="r" b="b"/>
              <a:pathLst>
                <a:path w="39362" h="21865" extrusionOk="0">
                  <a:moveTo>
                    <a:pt x="30704" y="1"/>
                  </a:moveTo>
                  <a:cubicBezTo>
                    <a:pt x="30509" y="1"/>
                    <a:pt x="30315" y="6"/>
                    <a:pt x="30122" y="16"/>
                  </a:cubicBezTo>
                  <a:cubicBezTo>
                    <a:pt x="26319" y="116"/>
                    <a:pt x="22683" y="1584"/>
                    <a:pt x="19181" y="3052"/>
                  </a:cubicBezTo>
                  <a:cubicBezTo>
                    <a:pt x="16879" y="3986"/>
                    <a:pt x="14544" y="4953"/>
                    <a:pt x="12543" y="6421"/>
                  </a:cubicBezTo>
                  <a:cubicBezTo>
                    <a:pt x="11609" y="7088"/>
                    <a:pt x="10742" y="7888"/>
                    <a:pt x="9707" y="8389"/>
                  </a:cubicBezTo>
                  <a:cubicBezTo>
                    <a:pt x="8940" y="8756"/>
                    <a:pt x="8073" y="8922"/>
                    <a:pt x="7272" y="9189"/>
                  </a:cubicBezTo>
                  <a:cubicBezTo>
                    <a:pt x="4737" y="10023"/>
                    <a:pt x="2436" y="11791"/>
                    <a:pt x="1301" y="14193"/>
                  </a:cubicBezTo>
                  <a:cubicBezTo>
                    <a:pt x="234" y="16494"/>
                    <a:pt x="1" y="20397"/>
                    <a:pt x="1635" y="21865"/>
                  </a:cubicBezTo>
                  <a:cubicBezTo>
                    <a:pt x="2569" y="20697"/>
                    <a:pt x="2602" y="19030"/>
                    <a:pt x="2636" y="17562"/>
                  </a:cubicBezTo>
                  <a:cubicBezTo>
                    <a:pt x="2636" y="17228"/>
                    <a:pt x="2636" y="16828"/>
                    <a:pt x="2869" y="16561"/>
                  </a:cubicBezTo>
                  <a:cubicBezTo>
                    <a:pt x="3003" y="16394"/>
                    <a:pt x="3169" y="16294"/>
                    <a:pt x="3370" y="16194"/>
                  </a:cubicBezTo>
                  <a:cubicBezTo>
                    <a:pt x="7206" y="14260"/>
                    <a:pt x="11075" y="12325"/>
                    <a:pt x="14911" y="10357"/>
                  </a:cubicBezTo>
                  <a:cubicBezTo>
                    <a:pt x="18681" y="8455"/>
                    <a:pt x="22450" y="6554"/>
                    <a:pt x="26419" y="5053"/>
                  </a:cubicBezTo>
                  <a:cubicBezTo>
                    <a:pt x="27487" y="4653"/>
                    <a:pt x="28588" y="4286"/>
                    <a:pt x="29722" y="4086"/>
                  </a:cubicBezTo>
                  <a:cubicBezTo>
                    <a:pt x="30644" y="3911"/>
                    <a:pt x="31612" y="3815"/>
                    <a:pt x="32585" y="3815"/>
                  </a:cubicBezTo>
                  <a:cubicBezTo>
                    <a:pt x="34953" y="3815"/>
                    <a:pt x="37351" y="4382"/>
                    <a:pt x="39195" y="5753"/>
                  </a:cubicBezTo>
                  <a:cubicBezTo>
                    <a:pt x="39362" y="4853"/>
                    <a:pt x="38928" y="4286"/>
                    <a:pt x="38228" y="3685"/>
                  </a:cubicBezTo>
                  <a:cubicBezTo>
                    <a:pt x="37527" y="3085"/>
                    <a:pt x="36693" y="2718"/>
                    <a:pt x="35926" y="2184"/>
                  </a:cubicBezTo>
                  <a:cubicBezTo>
                    <a:pt x="35259" y="1717"/>
                    <a:pt x="34659" y="1150"/>
                    <a:pt x="33958" y="750"/>
                  </a:cubicBezTo>
                  <a:cubicBezTo>
                    <a:pt x="32964" y="182"/>
                    <a:pt x="31824" y="1"/>
                    <a:pt x="307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113"/>
            <p:cNvSpPr/>
            <p:nvPr/>
          </p:nvSpPr>
          <p:spPr>
            <a:xfrm rot="5400000">
              <a:off x="2258198" y="2355604"/>
              <a:ext cx="1183897" cy="640880"/>
            </a:xfrm>
            <a:custGeom>
              <a:avLst/>
              <a:gdLst/>
              <a:ahLst/>
              <a:cxnLst/>
              <a:rect l="l" t="t" r="r" b="b"/>
              <a:pathLst>
                <a:path w="38095" h="20622" extrusionOk="0">
                  <a:moveTo>
                    <a:pt x="28987" y="1"/>
                  </a:moveTo>
                  <a:cubicBezTo>
                    <a:pt x="24771" y="1"/>
                    <a:pt x="20656" y="2033"/>
                    <a:pt x="16812" y="4041"/>
                  </a:cubicBezTo>
                  <a:cubicBezTo>
                    <a:pt x="13477" y="5776"/>
                    <a:pt x="10141" y="7510"/>
                    <a:pt x="6805" y="9245"/>
                  </a:cubicBezTo>
                  <a:cubicBezTo>
                    <a:pt x="5104" y="10112"/>
                    <a:pt x="3369" y="11013"/>
                    <a:pt x="2269" y="12547"/>
                  </a:cubicBezTo>
                  <a:cubicBezTo>
                    <a:pt x="1668" y="13348"/>
                    <a:pt x="1301" y="14248"/>
                    <a:pt x="901" y="15149"/>
                  </a:cubicBezTo>
                  <a:cubicBezTo>
                    <a:pt x="501" y="16116"/>
                    <a:pt x="100" y="17117"/>
                    <a:pt x="34" y="18184"/>
                  </a:cubicBezTo>
                  <a:cubicBezTo>
                    <a:pt x="0" y="18952"/>
                    <a:pt x="200" y="20486"/>
                    <a:pt x="1134" y="20620"/>
                  </a:cubicBezTo>
                  <a:cubicBezTo>
                    <a:pt x="1148" y="20621"/>
                    <a:pt x="1161" y="20622"/>
                    <a:pt x="1175" y="20622"/>
                  </a:cubicBezTo>
                  <a:cubicBezTo>
                    <a:pt x="1833" y="20622"/>
                    <a:pt x="3347" y="19111"/>
                    <a:pt x="3870" y="18752"/>
                  </a:cubicBezTo>
                  <a:cubicBezTo>
                    <a:pt x="4103" y="18585"/>
                    <a:pt x="4337" y="18451"/>
                    <a:pt x="4537" y="18285"/>
                  </a:cubicBezTo>
                  <a:cubicBezTo>
                    <a:pt x="6305" y="17184"/>
                    <a:pt x="8139" y="16216"/>
                    <a:pt x="10174" y="15716"/>
                  </a:cubicBezTo>
                  <a:cubicBezTo>
                    <a:pt x="11609" y="15349"/>
                    <a:pt x="13076" y="15249"/>
                    <a:pt x="14511" y="14882"/>
                  </a:cubicBezTo>
                  <a:cubicBezTo>
                    <a:pt x="14677" y="14849"/>
                    <a:pt x="14811" y="14815"/>
                    <a:pt x="14944" y="14782"/>
                  </a:cubicBezTo>
                  <a:cubicBezTo>
                    <a:pt x="18213" y="13881"/>
                    <a:pt x="20815" y="11546"/>
                    <a:pt x="23651" y="9678"/>
                  </a:cubicBezTo>
                  <a:cubicBezTo>
                    <a:pt x="25085" y="8711"/>
                    <a:pt x="26619" y="7844"/>
                    <a:pt x="28187" y="7110"/>
                  </a:cubicBezTo>
                  <a:cubicBezTo>
                    <a:pt x="30489" y="6042"/>
                    <a:pt x="32924" y="5209"/>
                    <a:pt x="35392" y="4641"/>
                  </a:cubicBezTo>
                  <a:cubicBezTo>
                    <a:pt x="36293" y="4441"/>
                    <a:pt x="37194" y="4308"/>
                    <a:pt x="38094" y="4174"/>
                  </a:cubicBezTo>
                  <a:cubicBezTo>
                    <a:pt x="37761" y="3808"/>
                    <a:pt x="37394" y="3407"/>
                    <a:pt x="37027" y="3074"/>
                  </a:cubicBezTo>
                  <a:cubicBezTo>
                    <a:pt x="35392" y="1573"/>
                    <a:pt x="33291" y="538"/>
                    <a:pt x="31056" y="172"/>
                  </a:cubicBezTo>
                  <a:cubicBezTo>
                    <a:pt x="30364" y="55"/>
                    <a:pt x="29674" y="1"/>
                    <a:pt x="289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113"/>
            <p:cNvSpPr/>
            <p:nvPr/>
          </p:nvSpPr>
          <p:spPr>
            <a:xfrm rot="5400000">
              <a:off x="2602848" y="2215227"/>
              <a:ext cx="319321" cy="320347"/>
            </a:xfrm>
            <a:custGeom>
              <a:avLst/>
              <a:gdLst/>
              <a:ahLst/>
              <a:cxnLst/>
              <a:rect l="l" t="t" r="r" b="b"/>
              <a:pathLst>
                <a:path w="10275" h="10308" extrusionOk="0">
                  <a:moveTo>
                    <a:pt x="9040" y="0"/>
                  </a:moveTo>
                  <a:cubicBezTo>
                    <a:pt x="401" y="3669"/>
                    <a:pt x="1" y="8306"/>
                    <a:pt x="301" y="10308"/>
                  </a:cubicBezTo>
                  <a:lnTo>
                    <a:pt x="301" y="10308"/>
                  </a:lnTo>
                  <a:cubicBezTo>
                    <a:pt x="2069" y="9207"/>
                    <a:pt x="3903" y="8239"/>
                    <a:pt x="5938" y="7739"/>
                  </a:cubicBezTo>
                  <a:cubicBezTo>
                    <a:pt x="7373" y="7372"/>
                    <a:pt x="8840" y="7272"/>
                    <a:pt x="10275" y="6905"/>
                  </a:cubicBezTo>
                  <a:cubicBezTo>
                    <a:pt x="4704" y="5104"/>
                    <a:pt x="8907" y="200"/>
                    <a:pt x="90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113"/>
            <p:cNvSpPr/>
            <p:nvPr/>
          </p:nvSpPr>
          <p:spPr>
            <a:xfrm rot="5400000">
              <a:off x="2729395" y="2557111"/>
              <a:ext cx="363918" cy="257539"/>
            </a:xfrm>
            <a:custGeom>
              <a:avLst/>
              <a:gdLst/>
              <a:ahLst/>
              <a:cxnLst/>
              <a:rect l="l" t="t" r="r" b="b"/>
              <a:pathLst>
                <a:path w="11710" h="8287" extrusionOk="0">
                  <a:moveTo>
                    <a:pt x="10465" y="1"/>
                  </a:moveTo>
                  <a:cubicBezTo>
                    <a:pt x="10110" y="1"/>
                    <a:pt x="9728" y="98"/>
                    <a:pt x="9408" y="210"/>
                  </a:cubicBezTo>
                  <a:cubicBezTo>
                    <a:pt x="7473" y="877"/>
                    <a:pt x="5538" y="1511"/>
                    <a:pt x="3770" y="2512"/>
                  </a:cubicBezTo>
                  <a:cubicBezTo>
                    <a:pt x="3203" y="2845"/>
                    <a:pt x="2636" y="3212"/>
                    <a:pt x="2336" y="3746"/>
                  </a:cubicBezTo>
                  <a:cubicBezTo>
                    <a:pt x="1902" y="4480"/>
                    <a:pt x="1936" y="5447"/>
                    <a:pt x="1269" y="5947"/>
                  </a:cubicBezTo>
                  <a:cubicBezTo>
                    <a:pt x="1035" y="6114"/>
                    <a:pt x="735" y="6214"/>
                    <a:pt x="501" y="6381"/>
                  </a:cubicBezTo>
                  <a:cubicBezTo>
                    <a:pt x="168" y="6681"/>
                    <a:pt x="1" y="7148"/>
                    <a:pt x="134" y="7582"/>
                  </a:cubicBezTo>
                  <a:cubicBezTo>
                    <a:pt x="269" y="8087"/>
                    <a:pt x="631" y="8286"/>
                    <a:pt x="1107" y="8286"/>
                  </a:cubicBezTo>
                  <a:cubicBezTo>
                    <a:pt x="2518" y="8286"/>
                    <a:pt x="4931" y="6537"/>
                    <a:pt x="5405" y="5814"/>
                  </a:cubicBezTo>
                  <a:cubicBezTo>
                    <a:pt x="5672" y="5414"/>
                    <a:pt x="5838" y="4980"/>
                    <a:pt x="6139" y="4613"/>
                  </a:cubicBezTo>
                  <a:cubicBezTo>
                    <a:pt x="6406" y="4313"/>
                    <a:pt x="6739" y="4079"/>
                    <a:pt x="7073" y="3879"/>
                  </a:cubicBezTo>
                  <a:cubicBezTo>
                    <a:pt x="7907" y="3379"/>
                    <a:pt x="8774" y="2945"/>
                    <a:pt x="9708" y="2612"/>
                  </a:cubicBezTo>
                  <a:cubicBezTo>
                    <a:pt x="10208" y="2412"/>
                    <a:pt x="10742" y="2245"/>
                    <a:pt x="11109" y="1878"/>
                  </a:cubicBezTo>
                  <a:cubicBezTo>
                    <a:pt x="11509" y="1511"/>
                    <a:pt x="11709" y="877"/>
                    <a:pt x="11409" y="443"/>
                  </a:cubicBezTo>
                  <a:cubicBezTo>
                    <a:pt x="11201" y="114"/>
                    <a:pt x="10849" y="1"/>
                    <a:pt x="104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113"/>
            <p:cNvSpPr/>
            <p:nvPr/>
          </p:nvSpPr>
          <p:spPr>
            <a:xfrm rot="5400000">
              <a:off x="2833569" y="2904461"/>
              <a:ext cx="403293" cy="168254"/>
            </a:xfrm>
            <a:custGeom>
              <a:avLst/>
              <a:gdLst/>
              <a:ahLst/>
              <a:cxnLst/>
              <a:rect l="l" t="t" r="r" b="b"/>
              <a:pathLst>
                <a:path w="12977" h="5414" extrusionOk="0">
                  <a:moveTo>
                    <a:pt x="5237" y="1"/>
                  </a:moveTo>
                  <a:cubicBezTo>
                    <a:pt x="3567" y="1"/>
                    <a:pt x="1776" y="449"/>
                    <a:pt x="0" y="1678"/>
                  </a:cubicBezTo>
                  <a:cubicBezTo>
                    <a:pt x="103" y="1652"/>
                    <a:pt x="918" y="1388"/>
                    <a:pt x="1906" y="1388"/>
                  </a:cubicBezTo>
                  <a:cubicBezTo>
                    <a:pt x="3476" y="1388"/>
                    <a:pt x="5484" y="2056"/>
                    <a:pt x="5771" y="5414"/>
                  </a:cubicBezTo>
                  <a:cubicBezTo>
                    <a:pt x="8073" y="4346"/>
                    <a:pt x="10508" y="3513"/>
                    <a:pt x="12976" y="2945"/>
                  </a:cubicBezTo>
                  <a:cubicBezTo>
                    <a:pt x="11925" y="2123"/>
                    <a:pt x="8870" y="1"/>
                    <a:pt x="52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113"/>
            <p:cNvSpPr/>
            <p:nvPr/>
          </p:nvSpPr>
          <p:spPr>
            <a:xfrm rot="5400000">
              <a:off x="1824310" y="3147195"/>
              <a:ext cx="1238842" cy="651043"/>
            </a:xfrm>
            <a:custGeom>
              <a:avLst/>
              <a:gdLst/>
              <a:ahLst/>
              <a:cxnLst/>
              <a:rect l="l" t="t" r="r" b="b"/>
              <a:pathLst>
                <a:path w="39863" h="20949" extrusionOk="0">
                  <a:moveTo>
                    <a:pt x="38228" y="0"/>
                  </a:moveTo>
                  <a:cubicBezTo>
                    <a:pt x="37294" y="1134"/>
                    <a:pt x="37194" y="2769"/>
                    <a:pt x="37127" y="4270"/>
                  </a:cubicBezTo>
                  <a:cubicBezTo>
                    <a:pt x="37093" y="4603"/>
                    <a:pt x="37093" y="4970"/>
                    <a:pt x="36860" y="5237"/>
                  </a:cubicBezTo>
                  <a:cubicBezTo>
                    <a:pt x="36727" y="5404"/>
                    <a:pt x="36526" y="5504"/>
                    <a:pt x="36360" y="5571"/>
                  </a:cubicBezTo>
                  <a:cubicBezTo>
                    <a:pt x="32423" y="7405"/>
                    <a:pt x="28521" y="9240"/>
                    <a:pt x="24618" y="11075"/>
                  </a:cubicBezTo>
                  <a:cubicBezTo>
                    <a:pt x="20782" y="12843"/>
                    <a:pt x="16946" y="14644"/>
                    <a:pt x="12976" y="15978"/>
                  </a:cubicBezTo>
                  <a:cubicBezTo>
                    <a:pt x="11875" y="16378"/>
                    <a:pt x="10775" y="16712"/>
                    <a:pt x="9641" y="16879"/>
                  </a:cubicBezTo>
                  <a:cubicBezTo>
                    <a:pt x="8867" y="17000"/>
                    <a:pt x="8065" y="17064"/>
                    <a:pt x="7256" y="17064"/>
                  </a:cubicBezTo>
                  <a:cubicBezTo>
                    <a:pt x="4718" y="17064"/>
                    <a:pt x="2123" y="16429"/>
                    <a:pt x="200" y="14911"/>
                  </a:cubicBezTo>
                  <a:lnTo>
                    <a:pt x="200" y="14911"/>
                  </a:lnTo>
                  <a:cubicBezTo>
                    <a:pt x="0" y="15811"/>
                    <a:pt x="434" y="16378"/>
                    <a:pt x="1101" y="16979"/>
                  </a:cubicBezTo>
                  <a:cubicBezTo>
                    <a:pt x="1768" y="17613"/>
                    <a:pt x="2602" y="18046"/>
                    <a:pt x="3369" y="18580"/>
                  </a:cubicBezTo>
                  <a:cubicBezTo>
                    <a:pt x="4003" y="19080"/>
                    <a:pt x="4604" y="19681"/>
                    <a:pt x="5304" y="20081"/>
                  </a:cubicBezTo>
                  <a:cubicBezTo>
                    <a:pt x="6438" y="20782"/>
                    <a:pt x="7773" y="20948"/>
                    <a:pt x="9107" y="20948"/>
                  </a:cubicBezTo>
                  <a:cubicBezTo>
                    <a:pt x="12910" y="20948"/>
                    <a:pt x="16579" y="19581"/>
                    <a:pt x="20148" y="18246"/>
                  </a:cubicBezTo>
                  <a:cubicBezTo>
                    <a:pt x="22450" y="17379"/>
                    <a:pt x="24818" y="16478"/>
                    <a:pt x="26853" y="15077"/>
                  </a:cubicBezTo>
                  <a:cubicBezTo>
                    <a:pt x="27820" y="14444"/>
                    <a:pt x="28721" y="13676"/>
                    <a:pt x="29755" y="13209"/>
                  </a:cubicBezTo>
                  <a:cubicBezTo>
                    <a:pt x="30555" y="12876"/>
                    <a:pt x="31389" y="12709"/>
                    <a:pt x="32223" y="12476"/>
                  </a:cubicBezTo>
                  <a:cubicBezTo>
                    <a:pt x="34792" y="11708"/>
                    <a:pt x="37127" y="10041"/>
                    <a:pt x="38328" y="7672"/>
                  </a:cubicBezTo>
                  <a:cubicBezTo>
                    <a:pt x="39495" y="5404"/>
                    <a:pt x="39862" y="1501"/>
                    <a:pt x="38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113"/>
            <p:cNvSpPr/>
            <p:nvPr/>
          </p:nvSpPr>
          <p:spPr>
            <a:xfrm rot="5400000">
              <a:off x="1874655" y="3151763"/>
              <a:ext cx="1198411" cy="613905"/>
            </a:xfrm>
            <a:custGeom>
              <a:avLst/>
              <a:gdLst/>
              <a:ahLst/>
              <a:cxnLst/>
              <a:rect l="l" t="t" r="r" b="b"/>
              <a:pathLst>
                <a:path w="38562" h="19754" extrusionOk="0">
                  <a:moveTo>
                    <a:pt x="37398" y="0"/>
                  </a:moveTo>
                  <a:cubicBezTo>
                    <a:pt x="36725" y="0"/>
                    <a:pt x="35177" y="1450"/>
                    <a:pt x="34692" y="1773"/>
                  </a:cubicBezTo>
                  <a:cubicBezTo>
                    <a:pt x="34458" y="1940"/>
                    <a:pt x="34225" y="2073"/>
                    <a:pt x="33991" y="2207"/>
                  </a:cubicBezTo>
                  <a:cubicBezTo>
                    <a:pt x="32190" y="3274"/>
                    <a:pt x="30322" y="4208"/>
                    <a:pt x="28287" y="4642"/>
                  </a:cubicBezTo>
                  <a:cubicBezTo>
                    <a:pt x="26853" y="4942"/>
                    <a:pt x="25352" y="5009"/>
                    <a:pt x="23918" y="5309"/>
                  </a:cubicBezTo>
                  <a:cubicBezTo>
                    <a:pt x="23751" y="5342"/>
                    <a:pt x="23617" y="5376"/>
                    <a:pt x="23484" y="5409"/>
                  </a:cubicBezTo>
                  <a:cubicBezTo>
                    <a:pt x="20215" y="6210"/>
                    <a:pt x="17513" y="8444"/>
                    <a:pt x="14611" y="10246"/>
                  </a:cubicBezTo>
                  <a:cubicBezTo>
                    <a:pt x="13143" y="11146"/>
                    <a:pt x="11609" y="11947"/>
                    <a:pt x="10008" y="12647"/>
                  </a:cubicBezTo>
                  <a:cubicBezTo>
                    <a:pt x="7673" y="13648"/>
                    <a:pt x="5204" y="14415"/>
                    <a:pt x="2702" y="14882"/>
                  </a:cubicBezTo>
                  <a:cubicBezTo>
                    <a:pt x="1802" y="15049"/>
                    <a:pt x="901" y="15183"/>
                    <a:pt x="0" y="15283"/>
                  </a:cubicBezTo>
                  <a:cubicBezTo>
                    <a:pt x="334" y="15683"/>
                    <a:pt x="668" y="16050"/>
                    <a:pt x="1035" y="16417"/>
                  </a:cubicBezTo>
                  <a:cubicBezTo>
                    <a:pt x="2636" y="17985"/>
                    <a:pt x="4704" y="19085"/>
                    <a:pt x="6905" y="19519"/>
                  </a:cubicBezTo>
                  <a:cubicBezTo>
                    <a:pt x="7722" y="19680"/>
                    <a:pt x="8539" y="19753"/>
                    <a:pt x="9355" y="19753"/>
                  </a:cubicBezTo>
                  <a:cubicBezTo>
                    <a:pt x="13442" y="19753"/>
                    <a:pt x="17501" y="17918"/>
                    <a:pt x="21282" y="16083"/>
                  </a:cubicBezTo>
                  <a:cubicBezTo>
                    <a:pt x="24651" y="14482"/>
                    <a:pt x="28054" y="12848"/>
                    <a:pt x="31456" y="11213"/>
                  </a:cubicBezTo>
                  <a:cubicBezTo>
                    <a:pt x="33157" y="10379"/>
                    <a:pt x="34925" y="9512"/>
                    <a:pt x="36093" y="8044"/>
                  </a:cubicBezTo>
                  <a:cubicBezTo>
                    <a:pt x="36693" y="7277"/>
                    <a:pt x="37094" y="6376"/>
                    <a:pt x="37527" y="5476"/>
                  </a:cubicBezTo>
                  <a:cubicBezTo>
                    <a:pt x="37961" y="4508"/>
                    <a:pt x="38395" y="3541"/>
                    <a:pt x="38495" y="2474"/>
                  </a:cubicBezTo>
                  <a:cubicBezTo>
                    <a:pt x="38561" y="1706"/>
                    <a:pt x="38395" y="139"/>
                    <a:pt x="37461" y="5"/>
                  </a:cubicBezTo>
                  <a:cubicBezTo>
                    <a:pt x="37441" y="2"/>
                    <a:pt x="37420" y="0"/>
                    <a:pt x="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113"/>
            <p:cNvSpPr/>
            <p:nvPr/>
          </p:nvSpPr>
          <p:spPr>
            <a:xfrm rot="5400000">
              <a:off x="2396043" y="3606924"/>
              <a:ext cx="320347" cy="312080"/>
            </a:xfrm>
            <a:custGeom>
              <a:avLst/>
              <a:gdLst/>
              <a:ahLst/>
              <a:cxnLst/>
              <a:rect l="l" t="t" r="r" b="b"/>
              <a:pathLst>
                <a:path w="10308" h="10042" extrusionOk="0">
                  <a:moveTo>
                    <a:pt x="10074" y="1"/>
                  </a:moveTo>
                  <a:cubicBezTo>
                    <a:pt x="8273" y="1068"/>
                    <a:pt x="6405" y="2002"/>
                    <a:pt x="4370" y="2436"/>
                  </a:cubicBezTo>
                  <a:cubicBezTo>
                    <a:pt x="2936" y="2736"/>
                    <a:pt x="1435" y="2803"/>
                    <a:pt x="1" y="3103"/>
                  </a:cubicBezTo>
                  <a:cubicBezTo>
                    <a:pt x="5504" y="5104"/>
                    <a:pt x="1168" y="9874"/>
                    <a:pt x="1001" y="10041"/>
                  </a:cubicBezTo>
                  <a:cubicBezTo>
                    <a:pt x="9774" y="6639"/>
                    <a:pt x="10308" y="2035"/>
                    <a:pt x="100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113"/>
            <p:cNvSpPr/>
            <p:nvPr/>
          </p:nvSpPr>
          <p:spPr>
            <a:xfrm rot="5400000">
              <a:off x="2232622" y="3321400"/>
              <a:ext cx="369076" cy="247657"/>
            </a:xfrm>
            <a:custGeom>
              <a:avLst/>
              <a:gdLst/>
              <a:ahLst/>
              <a:cxnLst/>
              <a:rect l="l" t="t" r="r" b="b"/>
              <a:pathLst>
                <a:path w="11876" h="7969" extrusionOk="0">
                  <a:moveTo>
                    <a:pt x="10777" y="1"/>
                  </a:moveTo>
                  <a:cubicBezTo>
                    <a:pt x="9358" y="1"/>
                    <a:pt x="6940" y="1638"/>
                    <a:pt x="6472" y="2329"/>
                  </a:cubicBezTo>
                  <a:cubicBezTo>
                    <a:pt x="6205" y="2729"/>
                    <a:pt x="6005" y="3163"/>
                    <a:pt x="5671" y="3496"/>
                  </a:cubicBezTo>
                  <a:cubicBezTo>
                    <a:pt x="5405" y="3796"/>
                    <a:pt x="5071" y="3996"/>
                    <a:pt x="4704" y="4197"/>
                  </a:cubicBezTo>
                  <a:cubicBezTo>
                    <a:pt x="3870" y="4697"/>
                    <a:pt x="2969" y="5097"/>
                    <a:pt x="2069" y="5397"/>
                  </a:cubicBezTo>
                  <a:cubicBezTo>
                    <a:pt x="1568" y="5564"/>
                    <a:pt x="1035" y="5731"/>
                    <a:pt x="601" y="6098"/>
                  </a:cubicBezTo>
                  <a:cubicBezTo>
                    <a:pt x="201" y="6432"/>
                    <a:pt x="1" y="7065"/>
                    <a:pt x="268" y="7532"/>
                  </a:cubicBezTo>
                  <a:cubicBezTo>
                    <a:pt x="485" y="7859"/>
                    <a:pt x="860" y="7968"/>
                    <a:pt x="1269" y="7968"/>
                  </a:cubicBezTo>
                  <a:cubicBezTo>
                    <a:pt x="1614" y="7968"/>
                    <a:pt x="1982" y="7891"/>
                    <a:pt x="2302" y="7799"/>
                  </a:cubicBezTo>
                  <a:cubicBezTo>
                    <a:pt x="4237" y="7232"/>
                    <a:pt x="6172" y="6598"/>
                    <a:pt x="7973" y="5664"/>
                  </a:cubicBezTo>
                  <a:cubicBezTo>
                    <a:pt x="8540" y="5364"/>
                    <a:pt x="9141" y="5031"/>
                    <a:pt x="9474" y="4497"/>
                  </a:cubicBezTo>
                  <a:cubicBezTo>
                    <a:pt x="9908" y="3796"/>
                    <a:pt x="9941" y="2796"/>
                    <a:pt x="10608" y="2329"/>
                  </a:cubicBezTo>
                  <a:cubicBezTo>
                    <a:pt x="10842" y="2162"/>
                    <a:pt x="11142" y="2062"/>
                    <a:pt x="11375" y="1895"/>
                  </a:cubicBezTo>
                  <a:cubicBezTo>
                    <a:pt x="11709" y="1628"/>
                    <a:pt x="11876" y="1161"/>
                    <a:pt x="11776" y="727"/>
                  </a:cubicBezTo>
                  <a:cubicBezTo>
                    <a:pt x="11654" y="205"/>
                    <a:pt x="11278" y="1"/>
                    <a:pt x="107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113"/>
            <p:cNvSpPr/>
            <p:nvPr/>
          </p:nvSpPr>
          <p:spPr>
            <a:xfrm rot="5400000">
              <a:off x="2102360" y="3060302"/>
              <a:ext cx="402236" cy="168595"/>
            </a:xfrm>
            <a:custGeom>
              <a:avLst/>
              <a:gdLst/>
              <a:ahLst/>
              <a:cxnLst/>
              <a:rect l="l" t="t" r="r" b="b"/>
              <a:pathLst>
                <a:path w="12943" h="5425" extrusionOk="0">
                  <a:moveTo>
                    <a:pt x="7306" y="0"/>
                  </a:moveTo>
                  <a:cubicBezTo>
                    <a:pt x="4971" y="1001"/>
                    <a:pt x="2502" y="1768"/>
                    <a:pt x="0" y="2235"/>
                  </a:cubicBezTo>
                  <a:cubicBezTo>
                    <a:pt x="1056" y="3104"/>
                    <a:pt x="4192" y="5424"/>
                    <a:pt x="7955" y="5424"/>
                  </a:cubicBezTo>
                  <a:cubicBezTo>
                    <a:pt x="9542" y="5424"/>
                    <a:pt x="11241" y="5011"/>
                    <a:pt x="12943" y="3903"/>
                  </a:cubicBezTo>
                  <a:lnTo>
                    <a:pt x="12943" y="3903"/>
                  </a:lnTo>
                  <a:cubicBezTo>
                    <a:pt x="12858" y="3940"/>
                    <a:pt x="12134" y="4156"/>
                    <a:pt x="11230" y="4156"/>
                  </a:cubicBezTo>
                  <a:cubicBezTo>
                    <a:pt x="9640" y="4156"/>
                    <a:pt x="7497" y="3488"/>
                    <a:pt x="73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113"/>
            <p:cNvSpPr/>
            <p:nvPr/>
          </p:nvSpPr>
          <p:spPr>
            <a:xfrm rot="5400000">
              <a:off x="2059520" y="2790689"/>
              <a:ext cx="1177682" cy="604147"/>
            </a:xfrm>
            <a:custGeom>
              <a:avLst/>
              <a:gdLst/>
              <a:ahLst/>
              <a:cxnLst/>
              <a:rect l="l" t="t" r="r" b="b"/>
              <a:pathLst>
                <a:path w="37895" h="19440" extrusionOk="0">
                  <a:moveTo>
                    <a:pt x="24587" y="1"/>
                  </a:moveTo>
                  <a:cubicBezTo>
                    <a:pt x="22768" y="1"/>
                    <a:pt x="21028" y="182"/>
                    <a:pt x="19115" y="826"/>
                  </a:cubicBezTo>
                  <a:cubicBezTo>
                    <a:pt x="16880" y="1560"/>
                    <a:pt x="13511" y="3128"/>
                    <a:pt x="11576" y="4429"/>
                  </a:cubicBezTo>
                  <a:cubicBezTo>
                    <a:pt x="10675" y="5029"/>
                    <a:pt x="9708" y="5330"/>
                    <a:pt x="8707" y="5730"/>
                  </a:cubicBezTo>
                  <a:cubicBezTo>
                    <a:pt x="7973" y="6030"/>
                    <a:pt x="7773" y="7098"/>
                    <a:pt x="7006" y="7298"/>
                  </a:cubicBezTo>
                  <a:cubicBezTo>
                    <a:pt x="4571" y="7898"/>
                    <a:pt x="2336" y="9433"/>
                    <a:pt x="1269" y="11734"/>
                  </a:cubicBezTo>
                  <a:cubicBezTo>
                    <a:pt x="201" y="13936"/>
                    <a:pt x="1" y="17839"/>
                    <a:pt x="1569" y="19440"/>
                  </a:cubicBezTo>
                  <a:cubicBezTo>
                    <a:pt x="2469" y="18372"/>
                    <a:pt x="2503" y="16704"/>
                    <a:pt x="2536" y="15237"/>
                  </a:cubicBezTo>
                  <a:cubicBezTo>
                    <a:pt x="2536" y="14903"/>
                    <a:pt x="2536" y="14503"/>
                    <a:pt x="2736" y="14269"/>
                  </a:cubicBezTo>
                  <a:cubicBezTo>
                    <a:pt x="2870" y="14103"/>
                    <a:pt x="3070" y="14036"/>
                    <a:pt x="3237" y="13969"/>
                  </a:cubicBezTo>
                  <a:cubicBezTo>
                    <a:pt x="6939" y="12368"/>
                    <a:pt x="10642" y="10767"/>
                    <a:pt x="14345" y="9166"/>
                  </a:cubicBezTo>
                  <a:cubicBezTo>
                    <a:pt x="17980" y="7631"/>
                    <a:pt x="21616" y="6064"/>
                    <a:pt x="25419" y="4929"/>
                  </a:cubicBezTo>
                  <a:cubicBezTo>
                    <a:pt x="26453" y="4629"/>
                    <a:pt x="27521" y="4362"/>
                    <a:pt x="28588" y="4262"/>
                  </a:cubicBezTo>
                  <a:cubicBezTo>
                    <a:pt x="29045" y="4217"/>
                    <a:pt x="29514" y="4194"/>
                    <a:pt x="29989" y="4194"/>
                  </a:cubicBezTo>
                  <a:cubicBezTo>
                    <a:pt x="32698" y="4194"/>
                    <a:pt x="35604" y="4952"/>
                    <a:pt x="37761" y="6797"/>
                  </a:cubicBezTo>
                  <a:cubicBezTo>
                    <a:pt x="37895" y="5897"/>
                    <a:pt x="37461" y="5330"/>
                    <a:pt x="36794" y="4663"/>
                  </a:cubicBezTo>
                  <a:cubicBezTo>
                    <a:pt x="36127" y="3995"/>
                    <a:pt x="35326" y="3528"/>
                    <a:pt x="34592" y="2928"/>
                  </a:cubicBezTo>
                  <a:cubicBezTo>
                    <a:pt x="33959" y="2394"/>
                    <a:pt x="33391" y="1760"/>
                    <a:pt x="32691" y="1293"/>
                  </a:cubicBezTo>
                  <a:cubicBezTo>
                    <a:pt x="31590" y="560"/>
                    <a:pt x="30256" y="293"/>
                    <a:pt x="28988" y="193"/>
                  </a:cubicBezTo>
                  <a:cubicBezTo>
                    <a:pt x="27402" y="106"/>
                    <a:pt x="25972" y="1"/>
                    <a:pt x="245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113"/>
            <p:cNvSpPr/>
            <p:nvPr/>
          </p:nvSpPr>
          <p:spPr>
            <a:xfrm rot="5400000">
              <a:off x="2045038" y="2825558"/>
              <a:ext cx="1140358" cy="563466"/>
            </a:xfrm>
            <a:custGeom>
              <a:avLst/>
              <a:gdLst/>
              <a:ahLst/>
              <a:cxnLst/>
              <a:rect l="l" t="t" r="r" b="b"/>
              <a:pathLst>
                <a:path w="36694" h="18131" extrusionOk="0">
                  <a:moveTo>
                    <a:pt x="26732" y="0"/>
                  </a:moveTo>
                  <a:cubicBezTo>
                    <a:pt x="23087" y="0"/>
                    <a:pt x="19522" y="1498"/>
                    <a:pt x="16179" y="2975"/>
                  </a:cubicBezTo>
                  <a:cubicBezTo>
                    <a:pt x="12976" y="4409"/>
                    <a:pt x="9741" y="5810"/>
                    <a:pt x="6538" y="7245"/>
                  </a:cubicBezTo>
                  <a:cubicBezTo>
                    <a:pt x="4904" y="7978"/>
                    <a:pt x="3236" y="8746"/>
                    <a:pt x="2169" y="10147"/>
                  </a:cubicBezTo>
                  <a:cubicBezTo>
                    <a:pt x="1602" y="10881"/>
                    <a:pt x="1235" y="11748"/>
                    <a:pt x="868" y="12615"/>
                  </a:cubicBezTo>
                  <a:cubicBezTo>
                    <a:pt x="467" y="13549"/>
                    <a:pt x="67" y="14516"/>
                    <a:pt x="34" y="15584"/>
                  </a:cubicBezTo>
                  <a:cubicBezTo>
                    <a:pt x="0" y="16351"/>
                    <a:pt x="167" y="17919"/>
                    <a:pt x="1068" y="18119"/>
                  </a:cubicBezTo>
                  <a:cubicBezTo>
                    <a:pt x="1099" y="18127"/>
                    <a:pt x="1133" y="18131"/>
                    <a:pt x="1168" y="18131"/>
                  </a:cubicBezTo>
                  <a:cubicBezTo>
                    <a:pt x="1583" y="18131"/>
                    <a:pt x="2252" y="17615"/>
                    <a:pt x="2836" y="17185"/>
                  </a:cubicBezTo>
                  <a:cubicBezTo>
                    <a:pt x="3203" y="16885"/>
                    <a:pt x="3536" y="16618"/>
                    <a:pt x="3703" y="16485"/>
                  </a:cubicBezTo>
                  <a:cubicBezTo>
                    <a:pt x="3937" y="16351"/>
                    <a:pt x="4137" y="16251"/>
                    <a:pt x="4370" y="16118"/>
                  </a:cubicBezTo>
                  <a:cubicBezTo>
                    <a:pt x="5338" y="15551"/>
                    <a:pt x="6305" y="15050"/>
                    <a:pt x="7372" y="14683"/>
                  </a:cubicBezTo>
                  <a:cubicBezTo>
                    <a:pt x="8140" y="14383"/>
                    <a:pt x="8940" y="14183"/>
                    <a:pt x="9774" y="14049"/>
                  </a:cubicBezTo>
                  <a:cubicBezTo>
                    <a:pt x="11142" y="13816"/>
                    <a:pt x="12576" y="13849"/>
                    <a:pt x="13977" y="13616"/>
                  </a:cubicBezTo>
                  <a:cubicBezTo>
                    <a:pt x="14110" y="13616"/>
                    <a:pt x="14244" y="13582"/>
                    <a:pt x="14377" y="13549"/>
                  </a:cubicBezTo>
                  <a:cubicBezTo>
                    <a:pt x="17513" y="12949"/>
                    <a:pt x="20048" y="10847"/>
                    <a:pt x="22750" y="9246"/>
                  </a:cubicBezTo>
                  <a:cubicBezTo>
                    <a:pt x="24084" y="8445"/>
                    <a:pt x="25485" y="7778"/>
                    <a:pt x="26920" y="7178"/>
                  </a:cubicBezTo>
                  <a:cubicBezTo>
                    <a:pt x="26986" y="7178"/>
                    <a:pt x="27053" y="7145"/>
                    <a:pt x="27120" y="7111"/>
                  </a:cubicBezTo>
                  <a:cubicBezTo>
                    <a:pt x="29355" y="6244"/>
                    <a:pt x="31690" y="5643"/>
                    <a:pt x="34091" y="5310"/>
                  </a:cubicBezTo>
                  <a:cubicBezTo>
                    <a:pt x="34125" y="5310"/>
                    <a:pt x="34158" y="5310"/>
                    <a:pt x="34225" y="5277"/>
                  </a:cubicBezTo>
                  <a:cubicBezTo>
                    <a:pt x="35025" y="5176"/>
                    <a:pt x="35859" y="5110"/>
                    <a:pt x="36693" y="5076"/>
                  </a:cubicBezTo>
                  <a:cubicBezTo>
                    <a:pt x="36326" y="4676"/>
                    <a:pt x="35993" y="4242"/>
                    <a:pt x="35626" y="3876"/>
                  </a:cubicBezTo>
                  <a:cubicBezTo>
                    <a:pt x="34058" y="2208"/>
                    <a:pt x="32023" y="973"/>
                    <a:pt x="29888" y="406"/>
                  </a:cubicBezTo>
                  <a:cubicBezTo>
                    <a:pt x="28832" y="124"/>
                    <a:pt x="27779" y="0"/>
                    <a:pt x="26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113"/>
            <p:cNvSpPr/>
            <p:nvPr/>
          </p:nvSpPr>
          <p:spPr>
            <a:xfrm rot="5400000">
              <a:off x="2318193" y="2893354"/>
              <a:ext cx="697690" cy="339739"/>
            </a:xfrm>
            <a:custGeom>
              <a:avLst/>
              <a:gdLst/>
              <a:ahLst/>
              <a:cxnLst/>
              <a:rect l="l" t="t" r="r" b="b"/>
              <a:pathLst>
                <a:path w="22450" h="10932" extrusionOk="0">
                  <a:moveTo>
                    <a:pt x="20970" y="1"/>
                  </a:moveTo>
                  <a:cubicBezTo>
                    <a:pt x="17383" y="1"/>
                    <a:pt x="13905" y="831"/>
                    <a:pt x="10875" y="2377"/>
                  </a:cubicBezTo>
                  <a:cubicBezTo>
                    <a:pt x="8640" y="3545"/>
                    <a:pt x="6605" y="5079"/>
                    <a:pt x="4170" y="5813"/>
                  </a:cubicBezTo>
                  <a:cubicBezTo>
                    <a:pt x="3136" y="6147"/>
                    <a:pt x="2002" y="6313"/>
                    <a:pt x="1135" y="6914"/>
                  </a:cubicBezTo>
                  <a:cubicBezTo>
                    <a:pt x="568" y="7314"/>
                    <a:pt x="0" y="8215"/>
                    <a:pt x="101" y="8748"/>
                  </a:cubicBezTo>
                  <a:cubicBezTo>
                    <a:pt x="67" y="9082"/>
                    <a:pt x="167" y="9416"/>
                    <a:pt x="367" y="9749"/>
                  </a:cubicBezTo>
                  <a:cubicBezTo>
                    <a:pt x="768" y="10383"/>
                    <a:pt x="1468" y="10750"/>
                    <a:pt x="2202" y="10850"/>
                  </a:cubicBezTo>
                  <a:cubicBezTo>
                    <a:pt x="2519" y="10907"/>
                    <a:pt x="2839" y="10931"/>
                    <a:pt x="3159" y="10931"/>
                  </a:cubicBezTo>
                  <a:cubicBezTo>
                    <a:pt x="4522" y="10931"/>
                    <a:pt x="5896" y="10486"/>
                    <a:pt x="7139" y="10216"/>
                  </a:cubicBezTo>
                  <a:lnTo>
                    <a:pt x="9774" y="9616"/>
                  </a:lnTo>
                  <a:cubicBezTo>
                    <a:pt x="10441" y="9482"/>
                    <a:pt x="11409" y="9382"/>
                    <a:pt x="11509" y="8582"/>
                  </a:cubicBezTo>
                  <a:cubicBezTo>
                    <a:pt x="11542" y="8248"/>
                    <a:pt x="11375" y="7914"/>
                    <a:pt x="11108" y="7648"/>
                  </a:cubicBezTo>
                  <a:cubicBezTo>
                    <a:pt x="10808" y="7381"/>
                    <a:pt x="10441" y="7314"/>
                    <a:pt x="10108" y="7181"/>
                  </a:cubicBezTo>
                  <a:cubicBezTo>
                    <a:pt x="8673" y="6513"/>
                    <a:pt x="9908" y="5279"/>
                    <a:pt x="10575" y="4846"/>
                  </a:cubicBezTo>
                  <a:cubicBezTo>
                    <a:pt x="13677" y="2711"/>
                    <a:pt x="17413" y="1410"/>
                    <a:pt x="21349" y="1143"/>
                  </a:cubicBezTo>
                  <a:cubicBezTo>
                    <a:pt x="21616" y="1110"/>
                    <a:pt x="21916" y="1076"/>
                    <a:pt x="22116" y="943"/>
                  </a:cubicBezTo>
                  <a:cubicBezTo>
                    <a:pt x="22350" y="809"/>
                    <a:pt x="22450" y="476"/>
                    <a:pt x="22283" y="242"/>
                  </a:cubicBezTo>
                  <a:cubicBezTo>
                    <a:pt x="22116" y="42"/>
                    <a:pt x="21816" y="9"/>
                    <a:pt x="21583" y="9"/>
                  </a:cubicBezTo>
                  <a:cubicBezTo>
                    <a:pt x="21378" y="3"/>
                    <a:pt x="21174" y="1"/>
                    <a:pt x="20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113"/>
            <p:cNvSpPr/>
            <p:nvPr/>
          </p:nvSpPr>
          <p:spPr>
            <a:xfrm rot="5400000">
              <a:off x="2376852" y="2563544"/>
              <a:ext cx="188703" cy="216703"/>
            </a:xfrm>
            <a:custGeom>
              <a:avLst/>
              <a:gdLst/>
              <a:ahLst/>
              <a:cxnLst/>
              <a:rect l="l" t="t" r="r" b="b"/>
              <a:pathLst>
                <a:path w="6072" h="6973" extrusionOk="0">
                  <a:moveTo>
                    <a:pt x="2802" y="0"/>
                  </a:moveTo>
                  <a:cubicBezTo>
                    <a:pt x="2802" y="1"/>
                    <a:pt x="0" y="2803"/>
                    <a:pt x="1535" y="6972"/>
                  </a:cubicBezTo>
                  <a:cubicBezTo>
                    <a:pt x="1902" y="6672"/>
                    <a:pt x="2235" y="6405"/>
                    <a:pt x="2402" y="6272"/>
                  </a:cubicBezTo>
                  <a:cubicBezTo>
                    <a:pt x="2636" y="6138"/>
                    <a:pt x="2836" y="6038"/>
                    <a:pt x="3069" y="5905"/>
                  </a:cubicBezTo>
                  <a:cubicBezTo>
                    <a:pt x="4037" y="5338"/>
                    <a:pt x="5037" y="4837"/>
                    <a:pt x="6071" y="4470"/>
                  </a:cubicBezTo>
                  <a:cubicBezTo>
                    <a:pt x="4570" y="3937"/>
                    <a:pt x="2502" y="2669"/>
                    <a:pt x="28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113"/>
            <p:cNvSpPr/>
            <p:nvPr/>
          </p:nvSpPr>
          <p:spPr>
            <a:xfrm rot="5400000">
              <a:off x="2442410" y="3278621"/>
              <a:ext cx="527665" cy="116572"/>
            </a:xfrm>
            <a:custGeom>
              <a:avLst/>
              <a:gdLst/>
              <a:ahLst/>
              <a:cxnLst/>
              <a:rect l="l" t="t" r="r" b="b"/>
              <a:pathLst>
                <a:path w="16979" h="3751" extrusionOk="0">
                  <a:moveTo>
                    <a:pt x="11345" y="1"/>
                  </a:moveTo>
                  <a:cubicBezTo>
                    <a:pt x="8251" y="1"/>
                    <a:pt x="4350" y="857"/>
                    <a:pt x="0" y="3751"/>
                  </a:cubicBezTo>
                  <a:cubicBezTo>
                    <a:pt x="0" y="3751"/>
                    <a:pt x="3019" y="2551"/>
                    <a:pt x="6534" y="2551"/>
                  </a:cubicBezTo>
                  <a:cubicBezTo>
                    <a:pt x="7559" y="2551"/>
                    <a:pt x="8627" y="2653"/>
                    <a:pt x="9674" y="2917"/>
                  </a:cubicBezTo>
                  <a:cubicBezTo>
                    <a:pt x="9740" y="2917"/>
                    <a:pt x="9807" y="2884"/>
                    <a:pt x="9874" y="2850"/>
                  </a:cubicBezTo>
                  <a:cubicBezTo>
                    <a:pt x="12109" y="1983"/>
                    <a:pt x="14444" y="1382"/>
                    <a:pt x="16845" y="1049"/>
                  </a:cubicBezTo>
                  <a:cubicBezTo>
                    <a:pt x="16879" y="1049"/>
                    <a:pt x="16912" y="1049"/>
                    <a:pt x="16979" y="1016"/>
                  </a:cubicBezTo>
                  <a:cubicBezTo>
                    <a:pt x="15716" y="531"/>
                    <a:pt x="13780" y="1"/>
                    <a:pt x="1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113"/>
            <p:cNvSpPr/>
            <p:nvPr/>
          </p:nvSpPr>
          <p:spPr>
            <a:xfrm rot="5400000">
              <a:off x="2711976" y="3486934"/>
              <a:ext cx="180405" cy="78346"/>
            </a:xfrm>
            <a:custGeom>
              <a:avLst/>
              <a:gdLst/>
              <a:ahLst/>
              <a:cxnLst/>
              <a:rect l="l" t="t" r="r" b="b"/>
              <a:pathLst>
                <a:path w="5805" h="2521" extrusionOk="0">
                  <a:moveTo>
                    <a:pt x="1259" y="1"/>
                  </a:moveTo>
                  <a:cubicBezTo>
                    <a:pt x="1122" y="1"/>
                    <a:pt x="990" y="15"/>
                    <a:pt x="867" y="52"/>
                  </a:cubicBezTo>
                  <a:cubicBezTo>
                    <a:pt x="300" y="219"/>
                    <a:pt x="0" y="1019"/>
                    <a:pt x="667" y="1386"/>
                  </a:cubicBezTo>
                  <a:cubicBezTo>
                    <a:pt x="901" y="1486"/>
                    <a:pt x="1168" y="1453"/>
                    <a:pt x="1401" y="1519"/>
                  </a:cubicBezTo>
                  <a:cubicBezTo>
                    <a:pt x="1801" y="1586"/>
                    <a:pt x="2168" y="1753"/>
                    <a:pt x="2535" y="1920"/>
                  </a:cubicBezTo>
                  <a:cubicBezTo>
                    <a:pt x="3503" y="2320"/>
                    <a:pt x="4537" y="2520"/>
                    <a:pt x="5537" y="2520"/>
                  </a:cubicBezTo>
                  <a:cubicBezTo>
                    <a:pt x="5671" y="2520"/>
                    <a:pt x="5804" y="2487"/>
                    <a:pt x="5804" y="2387"/>
                  </a:cubicBezTo>
                  <a:cubicBezTo>
                    <a:pt x="5804" y="2320"/>
                    <a:pt x="5804" y="2287"/>
                    <a:pt x="5771" y="2253"/>
                  </a:cubicBezTo>
                  <a:cubicBezTo>
                    <a:pt x="5571" y="1920"/>
                    <a:pt x="5237" y="1653"/>
                    <a:pt x="4937" y="1419"/>
                  </a:cubicBezTo>
                  <a:cubicBezTo>
                    <a:pt x="4036" y="786"/>
                    <a:pt x="3036" y="352"/>
                    <a:pt x="2001" y="85"/>
                  </a:cubicBezTo>
                  <a:cubicBezTo>
                    <a:pt x="1748" y="43"/>
                    <a:pt x="1495" y="1"/>
                    <a:pt x="12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5" name="Google Shape;5755;p113"/>
          <p:cNvSpPr txBox="1"/>
          <p:nvPr/>
        </p:nvSpPr>
        <p:spPr>
          <a:xfrm>
            <a:off x="139775" y="4818875"/>
            <a:ext cx="588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tamaran"/>
                <a:ea typeface="Catamaran"/>
                <a:cs typeface="Catamaran"/>
                <a:sym typeface="Catamaran"/>
              </a:rPr>
              <a:t>Figure 5. Structural Equation Modeling analysis after adjusting the theoretical model</a:t>
            </a:r>
            <a:endParaRPr sz="1200"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56" name="Google Shape;5756;p113"/>
          <p:cNvPicPr preferRelativeResize="0"/>
          <p:nvPr/>
        </p:nvPicPr>
        <p:blipFill rotWithShape="1">
          <a:blip r:embed="rId3">
            <a:alphaModFix/>
          </a:blip>
          <a:srcRect b="5962"/>
          <a:stretch/>
        </p:blipFill>
        <p:spPr>
          <a:xfrm>
            <a:off x="188525" y="961425"/>
            <a:ext cx="5792401" cy="38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5757" name="Google Shape;5757;p113"/>
          <p:cNvSpPr txBox="1">
            <a:spLocks noGrp="1"/>
          </p:cNvSpPr>
          <p:nvPr>
            <p:ph type="subTitle" idx="4294967295"/>
          </p:nvPr>
        </p:nvSpPr>
        <p:spPr>
          <a:xfrm>
            <a:off x="5980925" y="1452750"/>
            <a:ext cx="30792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34290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indices of model fit are satisfied</a:t>
            </a:r>
            <a:r>
              <a:rPr lang="en" sz="1800"/>
              <a:t> with the conditions.</a:t>
            </a:r>
            <a:endParaRPr sz="1800"/>
          </a:p>
        </p:txBody>
      </p:sp>
      <p:sp>
        <p:nvSpPr>
          <p:cNvPr id="5758" name="Google Shape;5758;p113"/>
          <p:cNvSpPr txBox="1"/>
          <p:nvPr/>
        </p:nvSpPr>
        <p:spPr>
          <a:xfrm>
            <a:off x="6060650" y="2735375"/>
            <a:ext cx="29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→</a:t>
            </a:r>
            <a:r>
              <a:rPr lang="en"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The relevance of the research framework can be acceptable. </a:t>
            </a:r>
            <a:endParaRPr baseline="30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59" name="Google Shape;5759;p113"/>
          <p:cNvSpPr/>
          <p:nvPr/>
        </p:nvSpPr>
        <p:spPr>
          <a:xfrm>
            <a:off x="4512725" y="961425"/>
            <a:ext cx="1468200" cy="1368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5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4" name="Google Shape;5764;p114"/>
          <p:cNvSpPr txBox="1">
            <a:spLocks noGrp="1"/>
          </p:cNvSpPr>
          <p:nvPr>
            <p:ph type="title"/>
          </p:nvPr>
        </p:nvSpPr>
        <p:spPr>
          <a:xfrm>
            <a:off x="73050" y="425650"/>
            <a:ext cx="88617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4.5. The Results of Structural Equation Modeling (SEM) and Hypothesis Testing</a:t>
            </a:r>
            <a:endParaRPr sz="2400"/>
          </a:p>
        </p:txBody>
      </p:sp>
      <p:cxnSp>
        <p:nvCxnSpPr>
          <p:cNvPr id="5765" name="Google Shape;5765;p114"/>
          <p:cNvCxnSpPr/>
          <p:nvPr/>
        </p:nvCxnSpPr>
        <p:spPr>
          <a:xfrm>
            <a:off x="1625725" y="93415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6" name="Google Shape;5766;p114"/>
          <p:cNvCxnSpPr/>
          <p:nvPr/>
        </p:nvCxnSpPr>
        <p:spPr>
          <a:xfrm>
            <a:off x="1625725" y="3536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67" name="Google Shape;5767;p114"/>
          <p:cNvGrpSpPr/>
          <p:nvPr/>
        </p:nvGrpSpPr>
        <p:grpSpPr>
          <a:xfrm>
            <a:off x="-467565" y="1829568"/>
            <a:ext cx="1101449" cy="2042258"/>
            <a:chOff x="2118210" y="2049880"/>
            <a:chExt cx="1101449" cy="2042258"/>
          </a:xfrm>
        </p:grpSpPr>
        <p:sp>
          <p:nvSpPr>
            <p:cNvPr id="5768" name="Google Shape;5768;p114"/>
            <p:cNvSpPr/>
            <p:nvPr/>
          </p:nvSpPr>
          <p:spPr>
            <a:xfrm rot="5400000">
              <a:off x="2268267" y="2321761"/>
              <a:ext cx="1223273" cy="679510"/>
            </a:xfrm>
            <a:custGeom>
              <a:avLst/>
              <a:gdLst/>
              <a:ahLst/>
              <a:cxnLst/>
              <a:rect l="l" t="t" r="r" b="b"/>
              <a:pathLst>
                <a:path w="39362" h="21865" extrusionOk="0">
                  <a:moveTo>
                    <a:pt x="30704" y="1"/>
                  </a:moveTo>
                  <a:cubicBezTo>
                    <a:pt x="30509" y="1"/>
                    <a:pt x="30315" y="6"/>
                    <a:pt x="30122" y="16"/>
                  </a:cubicBezTo>
                  <a:cubicBezTo>
                    <a:pt x="26319" y="116"/>
                    <a:pt x="22683" y="1584"/>
                    <a:pt x="19181" y="3052"/>
                  </a:cubicBezTo>
                  <a:cubicBezTo>
                    <a:pt x="16879" y="3986"/>
                    <a:pt x="14544" y="4953"/>
                    <a:pt x="12543" y="6421"/>
                  </a:cubicBezTo>
                  <a:cubicBezTo>
                    <a:pt x="11609" y="7088"/>
                    <a:pt x="10742" y="7888"/>
                    <a:pt x="9707" y="8389"/>
                  </a:cubicBezTo>
                  <a:cubicBezTo>
                    <a:pt x="8940" y="8756"/>
                    <a:pt x="8073" y="8922"/>
                    <a:pt x="7272" y="9189"/>
                  </a:cubicBezTo>
                  <a:cubicBezTo>
                    <a:pt x="4737" y="10023"/>
                    <a:pt x="2436" y="11791"/>
                    <a:pt x="1301" y="14193"/>
                  </a:cubicBezTo>
                  <a:cubicBezTo>
                    <a:pt x="234" y="16494"/>
                    <a:pt x="1" y="20397"/>
                    <a:pt x="1635" y="21865"/>
                  </a:cubicBezTo>
                  <a:cubicBezTo>
                    <a:pt x="2569" y="20697"/>
                    <a:pt x="2602" y="19030"/>
                    <a:pt x="2636" y="17562"/>
                  </a:cubicBezTo>
                  <a:cubicBezTo>
                    <a:pt x="2636" y="17228"/>
                    <a:pt x="2636" y="16828"/>
                    <a:pt x="2869" y="16561"/>
                  </a:cubicBezTo>
                  <a:cubicBezTo>
                    <a:pt x="3003" y="16394"/>
                    <a:pt x="3169" y="16294"/>
                    <a:pt x="3370" y="16194"/>
                  </a:cubicBezTo>
                  <a:cubicBezTo>
                    <a:pt x="7206" y="14260"/>
                    <a:pt x="11075" y="12325"/>
                    <a:pt x="14911" y="10357"/>
                  </a:cubicBezTo>
                  <a:cubicBezTo>
                    <a:pt x="18681" y="8455"/>
                    <a:pt x="22450" y="6554"/>
                    <a:pt x="26419" y="5053"/>
                  </a:cubicBezTo>
                  <a:cubicBezTo>
                    <a:pt x="27487" y="4653"/>
                    <a:pt x="28588" y="4286"/>
                    <a:pt x="29722" y="4086"/>
                  </a:cubicBezTo>
                  <a:cubicBezTo>
                    <a:pt x="30644" y="3911"/>
                    <a:pt x="31612" y="3815"/>
                    <a:pt x="32585" y="3815"/>
                  </a:cubicBezTo>
                  <a:cubicBezTo>
                    <a:pt x="34953" y="3815"/>
                    <a:pt x="37351" y="4382"/>
                    <a:pt x="39195" y="5753"/>
                  </a:cubicBezTo>
                  <a:cubicBezTo>
                    <a:pt x="39362" y="4853"/>
                    <a:pt x="38928" y="4286"/>
                    <a:pt x="38228" y="3685"/>
                  </a:cubicBezTo>
                  <a:cubicBezTo>
                    <a:pt x="37527" y="3085"/>
                    <a:pt x="36693" y="2718"/>
                    <a:pt x="35926" y="2184"/>
                  </a:cubicBezTo>
                  <a:cubicBezTo>
                    <a:pt x="35259" y="1717"/>
                    <a:pt x="34659" y="1150"/>
                    <a:pt x="33958" y="750"/>
                  </a:cubicBezTo>
                  <a:cubicBezTo>
                    <a:pt x="32964" y="182"/>
                    <a:pt x="31824" y="1"/>
                    <a:pt x="307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114"/>
            <p:cNvSpPr/>
            <p:nvPr/>
          </p:nvSpPr>
          <p:spPr>
            <a:xfrm rot="5400000">
              <a:off x="2258198" y="2355604"/>
              <a:ext cx="1183897" cy="640880"/>
            </a:xfrm>
            <a:custGeom>
              <a:avLst/>
              <a:gdLst/>
              <a:ahLst/>
              <a:cxnLst/>
              <a:rect l="l" t="t" r="r" b="b"/>
              <a:pathLst>
                <a:path w="38095" h="20622" extrusionOk="0">
                  <a:moveTo>
                    <a:pt x="28987" y="1"/>
                  </a:moveTo>
                  <a:cubicBezTo>
                    <a:pt x="24771" y="1"/>
                    <a:pt x="20656" y="2033"/>
                    <a:pt x="16812" y="4041"/>
                  </a:cubicBezTo>
                  <a:cubicBezTo>
                    <a:pt x="13477" y="5776"/>
                    <a:pt x="10141" y="7510"/>
                    <a:pt x="6805" y="9245"/>
                  </a:cubicBezTo>
                  <a:cubicBezTo>
                    <a:pt x="5104" y="10112"/>
                    <a:pt x="3369" y="11013"/>
                    <a:pt x="2269" y="12547"/>
                  </a:cubicBezTo>
                  <a:cubicBezTo>
                    <a:pt x="1668" y="13348"/>
                    <a:pt x="1301" y="14248"/>
                    <a:pt x="901" y="15149"/>
                  </a:cubicBezTo>
                  <a:cubicBezTo>
                    <a:pt x="501" y="16116"/>
                    <a:pt x="100" y="17117"/>
                    <a:pt x="34" y="18184"/>
                  </a:cubicBezTo>
                  <a:cubicBezTo>
                    <a:pt x="0" y="18952"/>
                    <a:pt x="200" y="20486"/>
                    <a:pt x="1134" y="20620"/>
                  </a:cubicBezTo>
                  <a:cubicBezTo>
                    <a:pt x="1148" y="20621"/>
                    <a:pt x="1161" y="20622"/>
                    <a:pt x="1175" y="20622"/>
                  </a:cubicBezTo>
                  <a:cubicBezTo>
                    <a:pt x="1833" y="20622"/>
                    <a:pt x="3347" y="19111"/>
                    <a:pt x="3870" y="18752"/>
                  </a:cubicBezTo>
                  <a:cubicBezTo>
                    <a:pt x="4103" y="18585"/>
                    <a:pt x="4337" y="18451"/>
                    <a:pt x="4537" y="18285"/>
                  </a:cubicBezTo>
                  <a:cubicBezTo>
                    <a:pt x="6305" y="17184"/>
                    <a:pt x="8139" y="16216"/>
                    <a:pt x="10174" y="15716"/>
                  </a:cubicBezTo>
                  <a:cubicBezTo>
                    <a:pt x="11609" y="15349"/>
                    <a:pt x="13076" y="15249"/>
                    <a:pt x="14511" y="14882"/>
                  </a:cubicBezTo>
                  <a:cubicBezTo>
                    <a:pt x="14677" y="14849"/>
                    <a:pt x="14811" y="14815"/>
                    <a:pt x="14944" y="14782"/>
                  </a:cubicBezTo>
                  <a:cubicBezTo>
                    <a:pt x="18213" y="13881"/>
                    <a:pt x="20815" y="11546"/>
                    <a:pt x="23651" y="9678"/>
                  </a:cubicBezTo>
                  <a:cubicBezTo>
                    <a:pt x="25085" y="8711"/>
                    <a:pt x="26619" y="7844"/>
                    <a:pt x="28187" y="7110"/>
                  </a:cubicBezTo>
                  <a:cubicBezTo>
                    <a:pt x="30489" y="6042"/>
                    <a:pt x="32924" y="5209"/>
                    <a:pt x="35392" y="4641"/>
                  </a:cubicBezTo>
                  <a:cubicBezTo>
                    <a:pt x="36293" y="4441"/>
                    <a:pt x="37194" y="4308"/>
                    <a:pt x="38094" y="4174"/>
                  </a:cubicBezTo>
                  <a:cubicBezTo>
                    <a:pt x="37761" y="3808"/>
                    <a:pt x="37394" y="3407"/>
                    <a:pt x="37027" y="3074"/>
                  </a:cubicBezTo>
                  <a:cubicBezTo>
                    <a:pt x="35392" y="1573"/>
                    <a:pt x="33291" y="538"/>
                    <a:pt x="31056" y="172"/>
                  </a:cubicBezTo>
                  <a:cubicBezTo>
                    <a:pt x="30364" y="55"/>
                    <a:pt x="29674" y="1"/>
                    <a:pt x="289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114"/>
            <p:cNvSpPr/>
            <p:nvPr/>
          </p:nvSpPr>
          <p:spPr>
            <a:xfrm rot="5400000">
              <a:off x="2602848" y="2215227"/>
              <a:ext cx="319321" cy="320347"/>
            </a:xfrm>
            <a:custGeom>
              <a:avLst/>
              <a:gdLst/>
              <a:ahLst/>
              <a:cxnLst/>
              <a:rect l="l" t="t" r="r" b="b"/>
              <a:pathLst>
                <a:path w="10275" h="10308" extrusionOk="0">
                  <a:moveTo>
                    <a:pt x="9040" y="0"/>
                  </a:moveTo>
                  <a:cubicBezTo>
                    <a:pt x="401" y="3669"/>
                    <a:pt x="1" y="8306"/>
                    <a:pt x="301" y="10308"/>
                  </a:cubicBezTo>
                  <a:lnTo>
                    <a:pt x="301" y="10308"/>
                  </a:lnTo>
                  <a:cubicBezTo>
                    <a:pt x="2069" y="9207"/>
                    <a:pt x="3903" y="8239"/>
                    <a:pt x="5938" y="7739"/>
                  </a:cubicBezTo>
                  <a:cubicBezTo>
                    <a:pt x="7373" y="7372"/>
                    <a:pt x="8840" y="7272"/>
                    <a:pt x="10275" y="6905"/>
                  </a:cubicBezTo>
                  <a:cubicBezTo>
                    <a:pt x="4704" y="5104"/>
                    <a:pt x="8907" y="200"/>
                    <a:pt x="90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114"/>
            <p:cNvSpPr/>
            <p:nvPr/>
          </p:nvSpPr>
          <p:spPr>
            <a:xfrm rot="5400000">
              <a:off x="2729395" y="2557111"/>
              <a:ext cx="363918" cy="257539"/>
            </a:xfrm>
            <a:custGeom>
              <a:avLst/>
              <a:gdLst/>
              <a:ahLst/>
              <a:cxnLst/>
              <a:rect l="l" t="t" r="r" b="b"/>
              <a:pathLst>
                <a:path w="11710" h="8287" extrusionOk="0">
                  <a:moveTo>
                    <a:pt x="10465" y="1"/>
                  </a:moveTo>
                  <a:cubicBezTo>
                    <a:pt x="10110" y="1"/>
                    <a:pt x="9728" y="98"/>
                    <a:pt x="9408" y="210"/>
                  </a:cubicBezTo>
                  <a:cubicBezTo>
                    <a:pt x="7473" y="877"/>
                    <a:pt x="5538" y="1511"/>
                    <a:pt x="3770" y="2512"/>
                  </a:cubicBezTo>
                  <a:cubicBezTo>
                    <a:pt x="3203" y="2845"/>
                    <a:pt x="2636" y="3212"/>
                    <a:pt x="2336" y="3746"/>
                  </a:cubicBezTo>
                  <a:cubicBezTo>
                    <a:pt x="1902" y="4480"/>
                    <a:pt x="1936" y="5447"/>
                    <a:pt x="1269" y="5947"/>
                  </a:cubicBezTo>
                  <a:cubicBezTo>
                    <a:pt x="1035" y="6114"/>
                    <a:pt x="735" y="6214"/>
                    <a:pt x="501" y="6381"/>
                  </a:cubicBezTo>
                  <a:cubicBezTo>
                    <a:pt x="168" y="6681"/>
                    <a:pt x="1" y="7148"/>
                    <a:pt x="134" y="7582"/>
                  </a:cubicBezTo>
                  <a:cubicBezTo>
                    <a:pt x="269" y="8087"/>
                    <a:pt x="631" y="8286"/>
                    <a:pt x="1107" y="8286"/>
                  </a:cubicBezTo>
                  <a:cubicBezTo>
                    <a:pt x="2518" y="8286"/>
                    <a:pt x="4931" y="6537"/>
                    <a:pt x="5405" y="5814"/>
                  </a:cubicBezTo>
                  <a:cubicBezTo>
                    <a:pt x="5672" y="5414"/>
                    <a:pt x="5838" y="4980"/>
                    <a:pt x="6139" y="4613"/>
                  </a:cubicBezTo>
                  <a:cubicBezTo>
                    <a:pt x="6406" y="4313"/>
                    <a:pt x="6739" y="4079"/>
                    <a:pt x="7073" y="3879"/>
                  </a:cubicBezTo>
                  <a:cubicBezTo>
                    <a:pt x="7907" y="3379"/>
                    <a:pt x="8774" y="2945"/>
                    <a:pt x="9708" y="2612"/>
                  </a:cubicBezTo>
                  <a:cubicBezTo>
                    <a:pt x="10208" y="2412"/>
                    <a:pt x="10742" y="2245"/>
                    <a:pt x="11109" y="1878"/>
                  </a:cubicBezTo>
                  <a:cubicBezTo>
                    <a:pt x="11509" y="1511"/>
                    <a:pt x="11709" y="877"/>
                    <a:pt x="11409" y="443"/>
                  </a:cubicBezTo>
                  <a:cubicBezTo>
                    <a:pt x="11201" y="114"/>
                    <a:pt x="10849" y="1"/>
                    <a:pt x="104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114"/>
            <p:cNvSpPr/>
            <p:nvPr/>
          </p:nvSpPr>
          <p:spPr>
            <a:xfrm rot="5400000">
              <a:off x="2833569" y="2904461"/>
              <a:ext cx="403293" cy="168254"/>
            </a:xfrm>
            <a:custGeom>
              <a:avLst/>
              <a:gdLst/>
              <a:ahLst/>
              <a:cxnLst/>
              <a:rect l="l" t="t" r="r" b="b"/>
              <a:pathLst>
                <a:path w="12977" h="5414" extrusionOk="0">
                  <a:moveTo>
                    <a:pt x="5237" y="1"/>
                  </a:moveTo>
                  <a:cubicBezTo>
                    <a:pt x="3567" y="1"/>
                    <a:pt x="1776" y="449"/>
                    <a:pt x="0" y="1678"/>
                  </a:cubicBezTo>
                  <a:cubicBezTo>
                    <a:pt x="103" y="1652"/>
                    <a:pt x="918" y="1388"/>
                    <a:pt x="1906" y="1388"/>
                  </a:cubicBezTo>
                  <a:cubicBezTo>
                    <a:pt x="3476" y="1388"/>
                    <a:pt x="5484" y="2056"/>
                    <a:pt x="5771" y="5414"/>
                  </a:cubicBezTo>
                  <a:cubicBezTo>
                    <a:pt x="8073" y="4346"/>
                    <a:pt x="10508" y="3513"/>
                    <a:pt x="12976" y="2945"/>
                  </a:cubicBezTo>
                  <a:cubicBezTo>
                    <a:pt x="11925" y="2123"/>
                    <a:pt x="8870" y="1"/>
                    <a:pt x="52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114"/>
            <p:cNvSpPr/>
            <p:nvPr/>
          </p:nvSpPr>
          <p:spPr>
            <a:xfrm rot="5400000">
              <a:off x="1824310" y="3147195"/>
              <a:ext cx="1238842" cy="651043"/>
            </a:xfrm>
            <a:custGeom>
              <a:avLst/>
              <a:gdLst/>
              <a:ahLst/>
              <a:cxnLst/>
              <a:rect l="l" t="t" r="r" b="b"/>
              <a:pathLst>
                <a:path w="39863" h="20949" extrusionOk="0">
                  <a:moveTo>
                    <a:pt x="38228" y="0"/>
                  </a:moveTo>
                  <a:cubicBezTo>
                    <a:pt x="37294" y="1134"/>
                    <a:pt x="37194" y="2769"/>
                    <a:pt x="37127" y="4270"/>
                  </a:cubicBezTo>
                  <a:cubicBezTo>
                    <a:pt x="37093" y="4603"/>
                    <a:pt x="37093" y="4970"/>
                    <a:pt x="36860" y="5237"/>
                  </a:cubicBezTo>
                  <a:cubicBezTo>
                    <a:pt x="36727" y="5404"/>
                    <a:pt x="36526" y="5504"/>
                    <a:pt x="36360" y="5571"/>
                  </a:cubicBezTo>
                  <a:cubicBezTo>
                    <a:pt x="32423" y="7405"/>
                    <a:pt x="28521" y="9240"/>
                    <a:pt x="24618" y="11075"/>
                  </a:cubicBezTo>
                  <a:cubicBezTo>
                    <a:pt x="20782" y="12843"/>
                    <a:pt x="16946" y="14644"/>
                    <a:pt x="12976" y="15978"/>
                  </a:cubicBezTo>
                  <a:cubicBezTo>
                    <a:pt x="11875" y="16378"/>
                    <a:pt x="10775" y="16712"/>
                    <a:pt x="9641" y="16879"/>
                  </a:cubicBezTo>
                  <a:cubicBezTo>
                    <a:pt x="8867" y="17000"/>
                    <a:pt x="8065" y="17064"/>
                    <a:pt x="7256" y="17064"/>
                  </a:cubicBezTo>
                  <a:cubicBezTo>
                    <a:pt x="4718" y="17064"/>
                    <a:pt x="2123" y="16429"/>
                    <a:pt x="200" y="14911"/>
                  </a:cubicBezTo>
                  <a:lnTo>
                    <a:pt x="200" y="14911"/>
                  </a:lnTo>
                  <a:cubicBezTo>
                    <a:pt x="0" y="15811"/>
                    <a:pt x="434" y="16378"/>
                    <a:pt x="1101" y="16979"/>
                  </a:cubicBezTo>
                  <a:cubicBezTo>
                    <a:pt x="1768" y="17613"/>
                    <a:pt x="2602" y="18046"/>
                    <a:pt x="3369" y="18580"/>
                  </a:cubicBezTo>
                  <a:cubicBezTo>
                    <a:pt x="4003" y="19080"/>
                    <a:pt x="4604" y="19681"/>
                    <a:pt x="5304" y="20081"/>
                  </a:cubicBezTo>
                  <a:cubicBezTo>
                    <a:pt x="6438" y="20782"/>
                    <a:pt x="7773" y="20948"/>
                    <a:pt x="9107" y="20948"/>
                  </a:cubicBezTo>
                  <a:cubicBezTo>
                    <a:pt x="12910" y="20948"/>
                    <a:pt x="16579" y="19581"/>
                    <a:pt x="20148" y="18246"/>
                  </a:cubicBezTo>
                  <a:cubicBezTo>
                    <a:pt x="22450" y="17379"/>
                    <a:pt x="24818" y="16478"/>
                    <a:pt x="26853" y="15077"/>
                  </a:cubicBezTo>
                  <a:cubicBezTo>
                    <a:pt x="27820" y="14444"/>
                    <a:pt x="28721" y="13676"/>
                    <a:pt x="29755" y="13209"/>
                  </a:cubicBezTo>
                  <a:cubicBezTo>
                    <a:pt x="30555" y="12876"/>
                    <a:pt x="31389" y="12709"/>
                    <a:pt x="32223" y="12476"/>
                  </a:cubicBezTo>
                  <a:cubicBezTo>
                    <a:pt x="34792" y="11708"/>
                    <a:pt x="37127" y="10041"/>
                    <a:pt x="38328" y="7672"/>
                  </a:cubicBezTo>
                  <a:cubicBezTo>
                    <a:pt x="39495" y="5404"/>
                    <a:pt x="39862" y="1501"/>
                    <a:pt x="38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114"/>
            <p:cNvSpPr/>
            <p:nvPr/>
          </p:nvSpPr>
          <p:spPr>
            <a:xfrm rot="5400000">
              <a:off x="1874655" y="3151763"/>
              <a:ext cx="1198411" cy="613905"/>
            </a:xfrm>
            <a:custGeom>
              <a:avLst/>
              <a:gdLst/>
              <a:ahLst/>
              <a:cxnLst/>
              <a:rect l="l" t="t" r="r" b="b"/>
              <a:pathLst>
                <a:path w="38562" h="19754" extrusionOk="0">
                  <a:moveTo>
                    <a:pt x="37398" y="0"/>
                  </a:moveTo>
                  <a:cubicBezTo>
                    <a:pt x="36725" y="0"/>
                    <a:pt x="35177" y="1450"/>
                    <a:pt x="34692" y="1773"/>
                  </a:cubicBezTo>
                  <a:cubicBezTo>
                    <a:pt x="34458" y="1940"/>
                    <a:pt x="34225" y="2073"/>
                    <a:pt x="33991" y="2207"/>
                  </a:cubicBezTo>
                  <a:cubicBezTo>
                    <a:pt x="32190" y="3274"/>
                    <a:pt x="30322" y="4208"/>
                    <a:pt x="28287" y="4642"/>
                  </a:cubicBezTo>
                  <a:cubicBezTo>
                    <a:pt x="26853" y="4942"/>
                    <a:pt x="25352" y="5009"/>
                    <a:pt x="23918" y="5309"/>
                  </a:cubicBezTo>
                  <a:cubicBezTo>
                    <a:pt x="23751" y="5342"/>
                    <a:pt x="23617" y="5376"/>
                    <a:pt x="23484" y="5409"/>
                  </a:cubicBezTo>
                  <a:cubicBezTo>
                    <a:pt x="20215" y="6210"/>
                    <a:pt x="17513" y="8444"/>
                    <a:pt x="14611" y="10246"/>
                  </a:cubicBezTo>
                  <a:cubicBezTo>
                    <a:pt x="13143" y="11146"/>
                    <a:pt x="11609" y="11947"/>
                    <a:pt x="10008" y="12647"/>
                  </a:cubicBezTo>
                  <a:cubicBezTo>
                    <a:pt x="7673" y="13648"/>
                    <a:pt x="5204" y="14415"/>
                    <a:pt x="2702" y="14882"/>
                  </a:cubicBezTo>
                  <a:cubicBezTo>
                    <a:pt x="1802" y="15049"/>
                    <a:pt x="901" y="15183"/>
                    <a:pt x="0" y="15283"/>
                  </a:cubicBezTo>
                  <a:cubicBezTo>
                    <a:pt x="334" y="15683"/>
                    <a:pt x="668" y="16050"/>
                    <a:pt x="1035" y="16417"/>
                  </a:cubicBezTo>
                  <a:cubicBezTo>
                    <a:pt x="2636" y="17985"/>
                    <a:pt x="4704" y="19085"/>
                    <a:pt x="6905" y="19519"/>
                  </a:cubicBezTo>
                  <a:cubicBezTo>
                    <a:pt x="7722" y="19680"/>
                    <a:pt x="8539" y="19753"/>
                    <a:pt x="9355" y="19753"/>
                  </a:cubicBezTo>
                  <a:cubicBezTo>
                    <a:pt x="13442" y="19753"/>
                    <a:pt x="17501" y="17918"/>
                    <a:pt x="21282" y="16083"/>
                  </a:cubicBezTo>
                  <a:cubicBezTo>
                    <a:pt x="24651" y="14482"/>
                    <a:pt x="28054" y="12848"/>
                    <a:pt x="31456" y="11213"/>
                  </a:cubicBezTo>
                  <a:cubicBezTo>
                    <a:pt x="33157" y="10379"/>
                    <a:pt x="34925" y="9512"/>
                    <a:pt x="36093" y="8044"/>
                  </a:cubicBezTo>
                  <a:cubicBezTo>
                    <a:pt x="36693" y="7277"/>
                    <a:pt x="37094" y="6376"/>
                    <a:pt x="37527" y="5476"/>
                  </a:cubicBezTo>
                  <a:cubicBezTo>
                    <a:pt x="37961" y="4508"/>
                    <a:pt x="38395" y="3541"/>
                    <a:pt x="38495" y="2474"/>
                  </a:cubicBezTo>
                  <a:cubicBezTo>
                    <a:pt x="38561" y="1706"/>
                    <a:pt x="38395" y="139"/>
                    <a:pt x="37461" y="5"/>
                  </a:cubicBezTo>
                  <a:cubicBezTo>
                    <a:pt x="37441" y="2"/>
                    <a:pt x="37420" y="0"/>
                    <a:pt x="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114"/>
            <p:cNvSpPr/>
            <p:nvPr/>
          </p:nvSpPr>
          <p:spPr>
            <a:xfrm rot="5400000">
              <a:off x="2396043" y="3606924"/>
              <a:ext cx="320347" cy="312080"/>
            </a:xfrm>
            <a:custGeom>
              <a:avLst/>
              <a:gdLst/>
              <a:ahLst/>
              <a:cxnLst/>
              <a:rect l="l" t="t" r="r" b="b"/>
              <a:pathLst>
                <a:path w="10308" h="10042" extrusionOk="0">
                  <a:moveTo>
                    <a:pt x="10074" y="1"/>
                  </a:moveTo>
                  <a:cubicBezTo>
                    <a:pt x="8273" y="1068"/>
                    <a:pt x="6405" y="2002"/>
                    <a:pt x="4370" y="2436"/>
                  </a:cubicBezTo>
                  <a:cubicBezTo>
                    <a:pt x="2936" y="2736"/>
                    <a:pt x="1435" y="2803"/>
                    <a:pt x="1" y="3103"/>
                  </a:cubicBezTo>
                  <a:cubicBezTo>
                    <a:pt x="5504" y="5104"/>
                    <a:pt x="1168" y="9874"/>
                    <a:pt x="1001" y="10041"/>
                  </a:cubicBezTo>
                  <a:cubicBezTo>
                    <a:pt x="9774" y="6639"/>
                    <a:pt x="10308" y="2035"/>
                    <a:pt x="100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114"/>
            <p:cNvSpPr/>
            <p:nvPr/>
          </p:nvSpPr>
          <p:spPr>
            <a:xfrm rot="5400000">
              <a:off x="2232622" y="3321400"/>
              <a:ext cx="369076" cy="247657"/>
            </a:xfrm>
            <a:custGeom>
              <a:avLst/>
              <a:gdLst/>
              <a:ahLst/>
              <a:cxnLst/>
              <a:rect l="l" t="t" r="r" b="b"/>
              <a:pathLst>
                <a:path w="11876" h="7969" extrusionOk="0">
                  <a:moveTo>
                    <a:pt x="10777" y="1"/>
                  </a:moveTo>
                  <a:cubicBezTo>
                    <a:pt x="9358" y="1"/>
                    <a:pt x="6940" y="1638"/>
                    <a:pt x="6472" y="2329"/>
                  </a:cubicBezTo>
                  <a:cubicBezTo>
                    <a:pt x="6205" y="2729"/>
                    <a:pt x="6005" y="3163"/>
                    <a:pt x="5671" y="3496"/>
                  </a:cubicBezTo>
                  <a:cubicBezTo>
                    <a:pt x="5405" y="3796"/>
                    <a:pt x="5071" y="3996"/>
                    <a:pt x="4704" y="4197"/>
                  </a:cubicBezTo>
                  <a:cubicBezTo>
                    <a:pt x="3870" y="4697"/>
                    <a:pt x="2969" y="5097"/>
                    <a:pt x="2069" y="5397"/>
                  </a:cubicBezTo>
                  <a:cubicBezTo>
                    <a:pt x="1568" y="5564"/>
                    <a:pt x="1035" y="5731"/>
                    <a:pt x="601" y="6098"/>
                  </a:cubicBezTo>
                  <a:cubicBezTo>
                    <a:pt x="201" y="6432"/>
                    <a:pt x="1" y="7065"/>
                    <a:pt x="268" y="7532"/>
                  </a:cubicBezTo>
                  <a:cubicBezTo>
                    <a:pt x="485" y="7859"/>
                    <a:pt x="860" y="7968"/>
                    <a:pt x="1269" y="7968"/>
                  </a:cubicBezTo>
                  <a:cubicBezTo>
                    <a:pt x="1614" y="7968"/>
                    <a:pt x="1982" y="7891"/>
                    <a:pt x="2302" y="7799"/>
                  </a:cubicBezTo>
                  <a:cubicBezTo>
                    <a:pt x="4237" y="7232"/>
                    <a:pt x="6172" y="6598"/>
                    <a:pt x="7973" y="5664"/>
                  </a:cubicBezTo>
                  <a:cubicBezTo>
                    <a:pt x="8540" y="5364"/>
                    <a:pt x="9141" y="5031"/>
                    <a:pt x="9474" y="4497"/>
                  </a:cubicBezTo>
                  <a:cubicBezTo>
                    <a:pt x="9908" y="3796"/>
                    <a:pt x="9941" y="2796"/>
                    <a:pt x="10608" y="2329"/>
                  </a:cubicBezTo>
                  <a:cubicBezTo>
                    <a:pt x="10842" y="2162"/>
                    <a:pt x="11142" y="2062"/>
                    <a:pt x="11375" y="1895"/>
                  </a:cubicBezTo>
                  <a:cubicBezTo>
                    <a:pt x="11709" y="1628"/>
                    <a:pt x="11876" y="1161"/>
                    <a:pt x="11776" y="727"/>
                  </a:cubicBezTo>
                  <a:cubicBezTo>
                    <a:pt x="11654" y="205"/>
                    <a:pt x="11278" y="1"/>
                    <a:pt x="107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114"/>
            <p:cNvSpPr/>
            <p:nvPr/>
          </p:nvSpPr>
          <p:spPr>
            <a:xfrm rot="5400000">
              <a:off x="2102360" y="3060302"/>
              <a:ext cx="402236" cy="168595"/>
            </a:xfrm>
            <a:custGeom>
              <a:avLst/>
              <a:gdLst/>
              <a:ahLst/>
              <a:cxnLst/>
              <a:rect l="l" t="t" r="r" b="b"/>
              <a:pathLst>
                <a:path w="12943" h="5425" extrusionOk="0">
                  <a:moveTo>
                    <a:pt x="7306" y="0"/>
                  </a:moveTo>
                  <a:cubicBezTo>
                    <a:pt x="4971" y="1001"/>
                    <a:pt x="2502" y="1768"/>
                    <a:pt x="0" y="2235"/>
                  </a:cubicBezTo>
                  <a:cubicBezTo>
                    <a:pt x="1056" y="3104"/>
                    <a:pt x="4192" y="5424"/>
                    <a:pt x="7955" y="5424"/>
                  </a:cubicBezTo>
                  <a:cubicBezTo>
                    <a:pt x="9542" y="5424"/>
                    <a:pt x="11241" y="5011"/>
                    <a:pt x="12943" y="3903"/>
                  </a:cubicBezTo>
                  <a:lnTo>
                    <a:pt x="12943" y="3903"/>
                  </a:lnTo>
                  <a:cubicBezTo>
                    <a:pt x="12858" y="3940"/>
                    <a:pt x="12134" y="4156"/>
                    <a:pt x="11230" y="4156"/>
                  </a:cubicBezTo>
                  <a:cubicBezTo>
                    <a:pt x="9640" y="4156"/>
                    <a:pt x="7497" y="3488"/>
                    <a:pt x="73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114"/>
            <p:cNvSpPr/>
            <p:nvPr/>
          </p:nvSpPr>
          <p:spPr>
            <a:xfrm rot="5400000">
              <a:off x="2059520" y="2790689"/>
              <a:ext cx="1177682" cy="604147"/>
            </a:xfrm>
            <a:custGeom>
              <a:avLst/>
              <a:gdLst/>
              <a:ahLst/>
              <a:cxnLst/>
              <a:rect l="l" t="t" r="r" b="b"/>
              <a:pathLst>
                <a:path w="37895" h="19440" extrusionOk="0">
                  <a:moveTo>
                    <a:pt x="24587" y="1"/>
                  </a:moveTo>
                  <a:cubicBezTo>
                    <a:pt x="22768" y="1"/>
                    <a:pt x="21028" y="182"/>
                    <a:pt x="19115" y="826"/>
                  </a:cubicBezTo>
                  <a:cubicBezTo>
                    <a:pt x="16880" y="1560"/>
                    <a:pt x="13511" y="3128"/>
                    <a:pt x="11576" y="4429"/>
                  </a:cubicBezTo>
                  <a:cubicBezTo>
                    <a:pt x="10675" y="5029"/>
                    <a:pt x="9708" y="5330"/>
                    <a:pt x="8707" y="5730"/>
                  </a:cubicBezTo>
                  <a:cubicBezTo>
                    <a:pt x="7973" y="6030"/>
                    <a:pt x="7773" y="7098"/>
                    <a:pt x="7006" y="7298"/>
                  </a:cubicBezTo>
                  <a:cubicBezTo>
                    <a:pt x="4571" y="7898"/>
                    <a:pt x="2336" y="9433"/>
                    <a:pt x="1269" y="11734"/>
                  </a:cubicBezTo>
                  <a:cubicBezTo>
                    <a:pt x="201" y="13936"/>
                    <a:pt x="1" y="17839"/>
                    <a:pt x="1569" y="19440"/>
                  </a:cubicBezTo>
                  <a:cubicBezTo>
                    <a:pt x="2469" y="18372"/>
                    <a:pt x="2503" y="16704"/>
                    <a:pt x="2536" y="15237"/>
                  </a:cubicBezTo>
                  <a:cubicBezTo>
                    <a:pt x="2536" y="14903"/>
                    <a:pt x="2536" y="14503"/>
                    <a:pt x="2736" y="14269"/>
                  </a:cubicBezTo>
                  <a:cubicBezTo>
                    <a:pt x="2870" y="14103"/>
                    <a:pt x="3070" y="14036"/>
                    <a:pt x="3237" y="13969"/>
                  </a:cubicBezTo>
                  <a:cubicBezTo>
                    <a:pt x="6939" y="12368"/>
                    <a:pt x="10642" y="10767"/>
                    <a:pt x="14345" y="9166"/>
                  </a:cubicBezTo>
                  <a:cubicBezTo>
                    <a:pt x="17980" y="7631"/>
                    <a:pt x="21616" y="6064"/>
                    <a:pt x="25419" y="4929"/>
                  </a:cubicBezTo>
                  <a:cubicBezTo>
                    <a:pt x="26453" y="4629"/>
                    <a:pt x="27521" y="4362"/>
                    <a:pt x="28588" y="4262"/>
                  </a:cubicBezTo>
                  <a:cubicBezTo>
                    <a:pt x="29045" y="4217"/>
                    <a:pt x="29514" y="4194"/>
                    <a:pt x="29989" y="4194"/>
                  </a:cubicBezTo>
                  <a:cubicBezTo>
                    <a:pt x="32698" y="4194"/>
                    <a:pt x="35604" y="4952"/>
                    <a:pt x="37761" y="6797"/>
                  </a:cubicBezTo>
                  <a:cubicBezTo>
                    <a:pt x="37895" y="5897"/>
                    <a:pt x="37461" y="5330"/>
                    <a:pt x="36794" y="4663"/>
                  </a:cubicBezTo>
                  <a:cubicBezTo>
                    <a:pt x="36127" y="3995"/>
                    <a:pt x="35326" y="3528"/>
                    <a:pt x="34592" y="2928"/>
                  </a:cubicBezTo>
                  <a:cubicBezTo>
                    <a:pt x="33959" y="2394"/>
                    <a:pt x="33391" y="1760"/>
                    <a:pt x="32691" y="1293"/>
                  </a:cubicBezTo>
                  <a:cubicBezTo>
                    <a:pt x="31590" y="560"/>
                    <a:pt x="30256" y="293"/>
                    <a:pt x="28988" y="193"/>
                  </a:cubicBezTo>
                  <a:cubicBezTo>
                    <a:pt x="27402" y="106"/>
                    <a:pt x="25972" y="1"/>
                    <a:pt x="245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114"/>
            <p:cNvSpPr/>
            <p:nvPr/>
          </p:nvSpPr>
          <p:spPr>
            <a:xfrm rot="5400000">
              <a:off x="2045038" y="2825558"/>
              <a:ext cx="1140358" cy="563466"/>
            </a:xfrm>
            <a:custGeom>
              <a:avLst/>
              <a:gdLst/>
              <a:ahLst/>
              <a:cxnLst/>
              <a:rect l="l" t="t" r="r" b="b"/>
              <a:pathLst>
                <a:path w="36694" h="18131" extrusionOk="0">
                  <a:moveTo>
                    <a:pt x="26732" y="0"/>
                  </a:moveTo>
                  <a:cubicBezTo>
                    <a:pt x="23087" y="0"/>
                    <a:pt x="19522" y="1498"/>
                    <a:pt x="16179" y="2975"/>
                  </a:cubicBezTo>
                  <a:cubicBezTo>
                    <a:pt x="12976" y="4409"/>
                    <a:pt x="9741" y="5810"/>
                    <a:pt x="6538" y="7245"/>
                  </a:cubicBezTo>
                  <a:cubicBezTo>
                    <a:pt x="4904" y="7978"/>
                    <a:pt x="3236" y="8746"/>
                    <a:pt x="2169" y="10147"/>
                  </a:cubicBezTo>
                  <a:cubicBezTo>
                    <a:pt x="1602" y="10881"/>
                    <a:pt x="1235" y="11748"/>
                    <a:pt x="868" y="12615"/>
                  </a:cubicBezTo>
                  <a:cubicBezTo>
                    <a:pt x="467" y="13549"/>
                    <a:pt x="67" y="14516"/>
                    <a:pt x="34" y="15584"/>
                  </a:cubicBezTo>
                  <a:cubicBezTo>
                    <a:pt x="0" y="16351"/>
                    <a:pt x="167" y="17919"/>
                    <a:pt x="1068" y="18119"/>
                  </a:cubicBezTo>
                  <a:cubicBezTo>
                    <a:pt x="1099" y="18127"/>
                    <a:pt x="1133" y="18131"/>
                    <a:pt x="1168" y="18131"/>
                  </a:cubicBezTo>
                  <a:cubicBezTo>
                    <a:pt x="1583" y="18131"/>
                    <a:pt x="2252" y="17615"/>
                    <a:pt x="2836" y="17185"/>
                  </a:cubicBezTo>
                  <a:cubicBezTo>
                    <a:pt x="3203" y="16885"/>
                    <a:pt x="3536" y="16618"/>
                    <a:pt x="3703" y="16485"/>
                  </a:cubicBezTo>
                  <a:cubicBezTo>
                    <a:pt x="3937" y="16351"/>
                    <a:pt x="4137" y="16251"/>
                    <a:pt x="4370" y="16118"/>
                  </a:cubicBezTo>
                  <a:cubicBezTo>
                    <a:pt x="5338" y="15551"/>
                    <a:pt x="6305" y="15050"/>
                    <a:pt x="7372" y="14683"/>
                  </a:cubicBezTo>
                  <a:cubicBezTo>
                    <a:pt x="8140" y="14383"/>
                    <a:pt x="8940" y="14183"/>
                    <a:pt x="9774" y="14049"/>
                  </a:cubicBezTo>
                  <a:cubicBezTo>
                    <a:pt x="11142" y="13816"/>
                    <a:pt x="12576" y="13849"/>
                    <a:pt x="13977" y="13616"/>
                  </a:cubicBezTo>
                  <a:cubicBezTo>
                    <a:pt x="14110" y="13616"/>
                    <a:pt x="14244" y="13582"/>
                    <a:pt x="14377" y="13549"/>
                  </a:cubicBezTo>
                  <a:cubicBezTo>
                    <a:pt x="17513" y="12949"/>
                    <a:pt x="20048" y="10847"/>
                    <a:pt x="22750" y="9246"/>
                  </a:cubicBezTo>
                  <a:cubicBezTo>
                    <a:pt x="24084" y="8445"/>
                    <a:pt x="25485" y="7778"/>
                    <a:pt x="26920" y="7178"/>
                  </a:cubicBezTo>
                  <a:cubicBezTo>
                    <a:pt x="26986" y="7178"/>
                    <a:pt x="27053" y="7145"/>
                    <a:pt x="27120" y="7111"/>
                  </a:cubicBezTo>
                  <a:cubicBezTo>
                    <a:pt x="29355" y="6244"/>
                    <a:pt x="31690" y="5643"/>
                    <a:pt x="34091" y="5310"/>
                  </a:cubicBezTo>
                  <a:cubicBezTo>
                    <a:pt x="34125" y="5310"/>
                    <a:pt x="34158" y="5310"/>
                    <a:pt x="34225" y="5277"/>
                  </a:cubicBezTo>
                  <a:cubicBezTo>
                    <a:pt x="35025" y="5176"/>
                    <a:pt x="35859" y="5110"/>
                    <a:pt x="36693" y="5076"/>
                  </a:cubicBezTo>
                  <a:cubicBezTo>
                    <a:pt x="36326" y="4676"/>
                    <a:pt x="35993" y="4242"/>
                    <a:pt x="35626" y="3876"/>
                  </a:cubicBezTo>
                  <a:cubicBezTo>
                    <a:pt x="34058" y="2208"/>
                    <a:pt x="32023" y="973"/>
                    <a:pt x="29888" y="406"/>
                  </a:cubicBezTo>
                  <a:cubicBezTo>
                    <a:pt x="28832" y="124"/>
                    <a:pt x="27779" y="0"/>
                    <a:pt x="267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114"/>
            <p:cNvSpPr/>
            <p:nvPr/>
          </p:nvSpPr>
          <p:spPr>
            <a:xfrm rot="5400000">
              <a:off x="2318193" y="2893354"/>
              <a:ext cx="697690" cy="339739"/>
            </a:xfrm>
            <a:custGeom>
              <a:avLst/>
              <a:gdLst/>
              <a:ahLst/>
              <a:cxnLst/>
              <a:rect l="l" t="t" r="r" b="b"/>
              <a:pathLst>
                <a:path w="22450" h="10932" extrusionOk="0">
                  <a:moveTo>
                    <a:pt x="20970" y="1"/>
                  </a:moveTo>
                  <a:cubicBezTo>
                    <a:pt x="17383" y="1"/>
                    <a:pt x="13905" y="831"/>
                    <a:pt x="10875" y="2377"/>
                  </a:cubicBezTo>
                  <a:cubicBezTo>
                    <a:pt x="8640" y="3545"/>
                    <a:pt x="6605" y="5079"/>
                    <a:pt x="4170" y="5813"/>
                  </a:cubicBezTo>
                  <a:cubicBezTo>
                    <a:pt x="3136" y="6147"/>
                    <a:pt x="2002" y="6313"/>
                    <a:pt x="1135" y="6914"/>
                  </a:cubicBezTo>
                  <a:cubicBezTo>
                    <a:pt x="568" y="7314"/>
                    <a:pt x="0" y="8215"/>
                    <a:pt x="101" y="8748"/>
                  </a:cubicBezTo>
                  <a:cubicBezTo>
                    <a:pt x="67" y="9082"/>
                    <a:pt x="167" y="9416"/>
                    <a:pt x="367" y="9749"/>
                  </a:cubicBezTo>
                  <a:cubicBezTo>
                    <a:pt x="768" y="10383"/>
                    <a:pt x="1468" y="10750"/>
                    <a:pt x="2202" y="10850"/>
                  </a:cubicBezTo>
                  <a:cubicBezTo>
                    <a:pt x="2519" y="10907"/>
                    <a:pt x="2839" y="10931"/>
                    <a:pt x="3159" y="10931"/>
                  </a:cubicBezTo>
                  <a:cubicBezTo>
                    <a:pt x="4522" y="10931"/>
                    <a:pt x="5896" y="10486"/>
                    <a:pt x="7139" y="10216"/>
                  </a:cubicBezTo>
                  <a:lnTo>
                    <a:pt x="9774" y="9616"/>
                  </a:lnTo>
                  <a:cubicBezTo>
                    <a:pt x="10441" y="9482"/>
                    <a:pt x="11409" y="9382"/>
                    <a:pt x="11509" y="8582"/>
                  </a:cubicBezTo>
                  <a:cubicBezTo>
                    <a:pt x="11542" y="8248"/>
                    <a:pt x="11375" y="7914"/>
                    <a:pt x="11108" y="7648"/>
                  </a:cubicBezTo>
                  <a:cubicBezTo>
                    <a:pt x="10808" y="7381"/>
                    <a:pt x="10441" y="7314"/>
                    <a:pt x="10108" y="7181"/>
                  </a:cubicBezTo>
                  <a:cubicBezTo>
                    <a:pt x="8673" y="6513"/>
                    <a:pt x="9908" y="5279"/>
                    <a:pt x="10575" y="4846"/>
                  </a:cubicBezTo>
                  <a:cubicBezTo>
                    <a:pt x="13677" y="2711"/>
                    <a:pt x="17413" y="1410"/>
                    <a:pt x="21349" y="1143"/>
                  </a:cubicBezTo>
                  <a:cubicBezTo>
                    <a:pt x="21616" y="1110"/>
                    <a:pt x="21916" y="1076"/>
                    <a:pt x="22116" y="943"/>
                  </a:cubicBezTo>
                  <a:cubicBezTo>
                    <a:pt x="22350" y="809"/>
                    <a:pt x="22450" y="476"/>
                    <a:pt x="22283" y="242"/>
                  </a:cubicBezTo>
                  <a:cubicBezTo>
                    <a:pt x="22116" y="42"/>
                    <a:pt x="21816" y="9"/>
                    <a:pt x="21583" y="9"/>
                  </a:cubicBezTo>
                  <a:cubicBezTo>
                    <a:pt x="21378" y="3"/>
                    <a:pt x="21174" y="1"/>
                    <a:pt x="20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114"/>
            <p:cNvSpPr/>
            <p:nvPr/>
          </p:nvSpPr>
          <p:spPr>
            <a:xfrm rot="5400000">
              <a:off x="2376852" y="2563544"/>
              <a:ext cx="188703" cy="216703"/>
            </a:xfrm>
            <a:custGeom>
              <a:avLst/>
              <a:gdLst/>
              <a:ahLst/>
              <a:cxnLst/>
              <a:rect l="l" t="t" r="r" b="b"/>
              <a:pathLst>
                <a:path w="6072" h="6973" extrusionOk="0">
                  <a:moveTo>
                    <a:pt x="2802" y="0"/>
                  </a:moveTo>
                  <a:cubicBezTo>
                    <a:pt x="2802" y="1"/>
                    <a:pt x="0" y="2803"/>
                    <a:pt x="1535" y="6972"/>
                  </a:cubicBezTo>
                  <a:cubicBezTo>
                    <a:pt x="1902" y="6672"/>
                    <a:pt x="2235" y="6405"/>
                    <a:pt x="2402" y="6272"/>
                  </a:cubicBezTo>
                  <a:cubicBezTo>
                    <a:pt x="2636" y="6138"/>
                    <a:pt x="2836" y="6038"/>
                    <a:pt x="3069" y="5905"/>
                  </a:cubicBezTo>
                  <a:cubicBezTo>
                    <a:pt x="4037" y="5338"/>
                    <a:pt x="5037" y="4837"/>
                    <a:pt x="6071" y="4470"/>
                  </a:cubicBezTo>
                  <a:cubicBezTo>
                    <a:pt x="4570" y="3937"/>
                    <a:pt x="2502" y="2669"/>
                    <a:pt x="28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114"/>
            <p:cNvSpPr/>
            <p:nvPr/>
          </p:nvSpPr>
          <p:spPr>
            <a:xfrm rot="5400000">
              <a:off x="2442410" y="3278621"/>
              <a:ext cx="527665" cy="116572"/>
            </a:xfrm>
            <a:custGeom>
              <a:avLst/>
              <a:gdLst/>
              <a:ahLst/>
              <a:cxnLst/>
              <a:rect l="l" t="t" r="r" b="b"/>
              <a:pathLst>
                <a:path w="16979" h="3751" extrusionOk="0">
                  <a:moveTo>
                    <a:pt x="11345" y="1"/>
                  </a:moveTo>
                  <a:cubicBezTo>
                    <a:pt x="8251" y="1"/>
                    <a:pt x="4350" y="857"/>
                    <a:pt x="0" y="3751"/>
                  </a:cubicBezTo>
                  <a:cubicBezTo>
                    <a:pt x="0" y="3751"/>
                    <a:pt x="3019" y="2551"/>
                    <a:pt x="6534" y="2551"/>
                  </a:cubicBezTo>
                  <a:cubicBezTo>
                    <a:pt x="7559" y="2551"/>
                    <a:pt x="8627" y="2653"/>
                    <a:pt x="9674" y="2917"/>
                  </a:cubicBezTo>
                  <a:cubicBezTo>
                    <a:pt x="9740" y="2917"/>
                    <a:pt x="9807" y="2884"/>
                    <a:pt x="9874" y="2850"/>
                  </a:cubicBezTo>
                  <a:cubicBezTo>
                    <a:pt x="12109" y="1983"/>
                    <a:pt x="14444" y="1382"/>
                    <a:pt x="16845" y="1049"/>
                  </a:cubicBezTo>
                  <a:cubicBezTo>
                    <a:pt x="16879" y="1049"/>
                    <a:pt x="16912" y="1049"/>
                    <a:pt x="16979" y="1016"/>
                  </a:cubicBezTo>
                  <a:cubicBezTo>
                    <a:pt x="15716" y="531"/>
                    <a:pt x="13780" y="1"/>
                    <a:pt x="1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114"/>
            <p:cNvSpPr/>
            <p:nvPr/>
          </p:nvSpPr>
          <p:spPr>
            <a:xfrm rot="5400000">
              <a:off x="2711976" y="3486934"/>
              <a:ext cx="180405" cy="78346"/>
            </a:xfrm>
            <a:custGeom>
              <a:avLst/>
              <a:gdLst/>
              <a:ahLst/>
              <a:cxnLst/>
              <a:rect l="l" t="t" r="r" b="b"/>
              <a:pathLst>
                <a:path w="5805" h="2521" extrusionOk="0">
                  <a:moveTo>
                    <a:pt x="1259" y="1"/>
                  </a:moveTo>
                  <a:cubicBezTo>
                    <a:pt x="1122" y="1"/>
                    <a:pt x="990" y="15"/>
                    <a:pt x="867" y="52"/>
                  </a:cubicBezTo>
                  <a:cubicBezTo>
                    <a:pt x="300" y="219"/>
                    <a:pt x="0" y="1019"/>
                    <a:pt x="667" y="1386"/>
                  </a:cubicBezTo>
                  <a:cubicBezTo>
                    <a:pt x="901" y="1486"/>
                    <a:pt x="1168" y="1453"/>
                    <a:pt x="1401" y="1519"/>
                  </a:cubicBezTo>
                  <a:cubicBezTo>
                    <a:pt x="1801" y="1586"/>
                    <a:pt x="2168" y="1753"/>
                    <a:pt x="2535" y="1920"/>
                  </a:cubicBezTo>
                  <a:cubicBezTo>
                    <a:pt x="3503" y="2320"/>
                    <a:pt x="4537" y="2520"/>
                    <a:pt x="5537" y="2520"/>
                  </a:cubicBezTo>
                  <a:cubicBezTo>
                    <a:pt x="5671" y="2520"/>
                    <a:pt x="5804" y="2487"/>
                    <a:pt x="5804" y="2387"/>
                  </a:cubicBezTo>
                  <a:cubicBezTo>
                    <a:pt x="5804" y="2320"/>
                    <a:pt x="5804" y="2287"/>
                    <a:pt x="5771" y="2253"/>
                  </a:cubicBezTo>
                  <a:cubicBezTo>
                    <a:pt x="5571" y="1920"/>
                    <a:pt x="5237" y="1653"/>
                    <a:pt x="4937" y="1419"/>
                  </a:cubicBezTo>
                  <a:cubicBezTo>
                    <a:pt x="4036" y="786"/>
                    <a:pt x="3036" y="352"/>
                    <a:pt x="2001" y="85"/>
                  </a:cubicBezTo>
                  <a:cubicBezTo>
                    <a:pt x="1748" y="43"/>
                    <a:pt x="1495" y="1"/>
                    <a:pt x="12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3B4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4" name="Google Shape;5784;p114"/>
          <p:cNvSpPr txBox="1"/>
          <p:nvPr/>
        </p:nvSpPr>
        <p:spPr>
          <a:xfrm>
            <a:off x="209250" y="3507475"/>
            <a:ext cx="8861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Based on standardized regression weights and p-value estimation, we can argue that: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Safety positively influences repurchase intention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→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H2 is supported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Convenience positively influences repurchase intention. → H5 is supported.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85" name="Google Shape;578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5" y="1296975"/>
            <a:ext cx="8933298" cy="18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6" name="Google Shape;5786;p114"/>
          <p:cNvSpPr/>
          <p:nvPr/>
        </p:nvSpPr>
        <p:spPr>
          <a:xfrm>
            <a:off x="243750" y="2004750"/>
            <a:ext cx="8378400" cy="33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7" name="Google Shape;5787;p114"/>
          <p:cNvSpPr/>
          <p:nvPr/>
        </p:nvSpPr>
        <p:spPr>
          <a:xfrm>
            <a:off x="243750" y="2376113"/>
            <a:ext cx="8378400" cy="33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8" name="Google Shape;5788;p114"/>
          <p:cNvSpPr/>
          <p:nvPr/>
        </p:nvSpPr>
        <p:spPr>
          <a:xfrm>
            <a:off x="243750" y="2747500"/>
            <a:ext cx="8378400" cy="33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9" name="Google Shape;5789;p114"/>
          <p:cNvSpPr txBox="1"/>
          <p:nvPr/>
        </p:nvSpPr>
        <p:spPr>
          <a:xfrm>
            <a:off x="71725" y="3583075"/>
            <a:ext cx="8997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Based on standardized regression weights and p-value estimation, we can argue that: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Sensory appeal does not significantly affect repurchase intention. H3 is not supported.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"/>
                                        <p:tgtEl>
                                          <p:spTgt spid="5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"/>
                                        <p:tgtEl>
                                          <p:spTgt spid="5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"/>
                                        <p:tgtEl>
                                          <p:spTgt spid="5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4" name="Google Shape;5794;p115"/>
          <p:cNvSpPr txBox="1">
            <a:spLocks noGrp="1"/>
          </p:cNvSpPr>
          <p:nvPr>
            <p:ph type="subTitle" idx="4"/>
          </p:nvPr>
        </p:nvSpPr>
        <p:spPr>
          <a:xfrm>
            <a:off x="3283350" y="1666851"/>
            <a:ext cx="2672400" cy="13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 b="1"/>
              <a:t>Convenience</a:t>
            </a:r>
            <a:r>
              <a:rPr lang="en" sz="1700"/>
              <a:t> has a </a:t>
            </a:r>
            <a:r>
              <a:rPr lang="en" sz="1700" b="1"/>
              <a:t>larger impact </a:t>
            </a:r>
            <a:r>
              <a:rPr lang="en" sz="1700"/>
              <a:t>on</a:t>
            </a:r>
            <a:r>
              <a:rPr lang="en" sz="1700" b="1"/>
              <a:t> foreign consumer repurchase intention </a:t>
            </a:r>
            <a:r>
              <a:rPr lang="en" sz="1700"/>
              <a:t>than safety.</a:t>
            </a:r>
            <a:endParaRPr sz="1700"/>
          </a:p>
        </p:txBody>
      </p:sp>
      <p:sp>
        <p:nvSpPr>
          <p:cNvPr id="5795" name="Google Shape;5795;p115"/>
          <p:cNvSpPr txBox="1">
            <a:spLocks noGrp="1"/>
          </p:cNvSpPr>
          <p:nvPr>
            <p:ph type="subTitle" idx="2"/>
          </p:nvPr>
        </p:nvSpPr>
        <p:spPr>
          <a:xfrm>
            <a:off x="266525" y="1982800"/>
            <a:ext cx="26214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There are </a:t>
            </a:r>
            <a:r>
              <a:rPr lang="en" sz="1700" b="1"/>
              <a:t>2 factors</a:t>
            </a:r>
            <a:r>
              <a:rPr lang="en" sz="1700"/>
              <a:t> </a:t>
            </a:r>
            <a:r>
              <a:rPr lang="en" sz="1700" b="1"/>
              <a:t>(safety &amp; convenience) </a:t>
            </a:r>
            <a:r>
              <a:rPr lang="en" sz="1700"/>
              <a:t>affecting the repurchase intention of convenience food.</a:t>
            </a:r>
            <a:endParaRPr sz="1700" b="1"/>
          </a:p>
        </p:txBody>
      </p:sp>
      <p:sp>
        <p:nvSpPr>
          <p:cNvPr id="5796" name="Google Shape;5796;p115"/>
          <p:cNvSpPr txBox="1">
            <a:spLocks noGrp="1"/>
          </p:cNvSpPr>
          <p:nvPr>
            <p:ph type="title"/>
          </p:nvPr>
        </p:nvSpPr>
        <p:spPr>
          <a:xfrm>
            <a:off x="178350" y="334325"/>
            <a:ext cx="8787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4.5. The Results of Structural Equation Modeling (SEM) and Hypothesis Testing</a:t>
            </a:r>
            <a:endParaRPr/>
          </a:p>
        </p:txBody>
      </p:sp>
      <p:cxnSp>
        <p:nvCxnSpPr>
          <p:cNvPr id="5797" name="Google Shape;5797;p115"/>
          <p:cNvCxnSpPr/>
          <p:nvPr/>
        </p:nvCxnSpPr>
        <p:spPr>
          <a:xfrm>
            <a:off x="1627050" y="786775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98" name="Google Shape;5798;p115"/>
          <p:cNvCxnSpPr/>
          <p:nvPr/>
        </p:nvCxnSpPr>
        <p:spPr>
          <a:xfrm>
            <a:off x="1627050" y="174375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9" name="Google Shape;5799;p115"/>
          <p:cNvPicPr preferRelativeResize="0"/>
          <p:nvPr/>
        </p:nvPicPr>
        <p:blipFill rotWithShape="1">
          <a:blip r:embed="rId3">
            <a:alphaModFix/>
          </a:blip>
          <a:srcRect t="27941" b="27945"/>
          <a:stretch/>
        </p:blipFill>
        <p:spPr>
          <a:xfrm rot="10800000">
            <a:off x="-94300" y="3222125"/>
            <a:ext cx="9332550" cy="3123900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800" name="Google Shape;5800;p115"/>
          <p:cNvGrpSpPr/>
          <p:nvPr/>
        </p:nvGrpSpPr>
        <p:grpSpPr>
          <a:xfrm rot="3801639">
            <a:off x="-858033" y="2915501"/>
            <a:ext cx="1697177" cy="1035387"/>
            <a:chOff x="1894025" y="3393550"/>
            <a:chExt cx="1697075" cy="1035325"/>
          </a:xfrm>
        </p:grpSpPr>
        <p:sp>
          <p:nvSpPr>
            <p:cNvPr id="5801" name="Google Shape;5801;p115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2" name="Google Shape;5802;p115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3" name="Google Shape;5803;p115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4" name="Google Shape;5804;p115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5" name="Google Shape;5805;p115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6" name="Google Shape;5806;p115"/>
          <p:cNvGrpSpPr/>
          <p:nvPr/>
        </p:nvGrpSpPr>
        <p:grpSpPr>
          <a:xfrm rot="7023420">
            <a:off x="8225510" y="2711059"/>
            <a:ext cx="1600407" cy="939598"/>
            <a:chOff x="1939900" y="2001425"/>
            <a:chExt cx="1600325" cy="939550"/>
          </a:xfrm>
        </p:grpSpPr>
        <p:sp>
          <p:nvSpPr>
            <p:cNvPr id="5807" name="Google Shape;5807;p115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8" name="Google Shape;5808;p115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p115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p115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p115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115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115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115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115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115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p115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p115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115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115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115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115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115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115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115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115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115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p115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29" name="Google Shape;5829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713" y="987277"/>
            <a:ext cx="621975" cy="6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0" name="Google Shape;5830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6925" y="1044877"/>
            <a:ext cx="621975" cy="6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1" name="Google Shape;5831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0250" y="1044877"/>
            <a:ext cx="621975" cy="6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2" name="Google Shape;5832;p115"/>
          <p:cNvSpPr txBox="1">
            <a:spLocks noGrp="1"/>
          </p:cNvSpPr>
          <p:nvPr>
            <p:ph type="subTitle" idx="6"/>
          </p:nvPr>
        </p:nvSpPr>
        <p:spPr>
          <a:xfrm>
            <a:off x="6300138" y="1666849"/>
            <a:ext cx="24822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Weight control, sensory appeal, nutritional quality seem to be not related to foreigners' repurchase intention.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" name="Google Shape;5837;p116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of ANOVA</a:t>
            </a:r>
            <a:endParaRPr/>
          </a:p>
        </p:txBody>
      </p:sp>
      <p:cxnSp>
        <p:nvCxnSpPr>
          <p:cNvPr id="5838" name="Google Shape;5838;p116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9" name="Google Shape;5839;p116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40" name="Google Shape;5840;p116"/>
          <p:cNvPicPr preferRelativeResize="0"/>
          <p:nvPr/>
        </p:nvPicPr>
        <p:blipFill rotWithShape="1">
          <a:blip r:embed="rId3">
            <a:alphaModFix/>
          </a:blip>
          <a:srcRect l="406" r="396"/>
          <a:stretch/>
        </p:blipFill>
        <p:spPr>
          <a:xfrm>
            <a:off x="2508775" y="1136400"/>
            <a:ext cx="6332101" cy="37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1" name="Google Shape;5841;p116"/>
          <p:cNvSpPr txBox="1">
            <a:spLocks noGrp="1"/>
          </p:cNvSpPr>
          <p:nvPr>
            <p:ph type="body" idx="1"/>
          </p:nvPr>
        </p:nvSpPr>
        <p:spPr>
          <a:xfrm>
            <a:off x="109400" y="1486775"/>
            <a:ext cx="25038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10. Multiple Comparisons (Education level).</a:t>
            </a:r>
            <a:endParaRPr sz="13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variable: Repurchase Intention.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Tukey HSD.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*. The mean difference is significant at the 0.05 level.</a:t>
            </a:r>
            <a:endParaRPr sz="1400">
              <a:solidFill>
                <a:srgbClr val="000000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2" name="Google Shape;5842;p116"/>
          <p:cNvSpPr/>
          <p:nvPr/>
        </p:nvSpPr>
        <p:spPr>
          <a:xfrm>
            <a:off x="3424225" y="3655475"/>
            <a:ext cx="1890600" cy="21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3" name="Google Shape;5843;p116"/>
          <p:cNvSpPr/>
          <p:nvPr/>
        </p:nvSpPr>
        <p:spPr>
          <a:xfrm>
            <a:off x="2553250" y="3345875"/>
            <a:ext cx="836400" cy="7467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4" name="Google Shape;5844;p116"/>
          <p:cNvSpPr txBox="1"/>
          <p:nvPr/>
        </p:nvSpPr>
        <p:spPr>
          <a:xfrm>
            <a:off x="199450" y="2120375"/>
            <a:ext cx="5941200" cy="10158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Master education level does indeed have the highest effect toward foreign consumers’ repurchase intention of convenience food.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45" name="Google Shape;5845;p116"/>
          <p:cNvCxnSpPr>
            <a:stCxn id="5843" idx="2"/>
          </p:cNvCxnSpPr>
          <p:nvPr/>
        </p:nvCxnSpPr>
        <p:spPr>
          <a:xfrm rot="-5400000">
            <a:off x="3914200" y="1855625"/>
            <a:ext cx="1294200" cy="3179700"/>
          </a:xfrm>
          <a:prstGeom prst="curvedConnector4">
            <a:avLst>
              <a:gd name="adj1" fmla="val -18399"/>
              <a:gd name="adj2" fmla="val 124761"/>
            </a:avLst>
          </a:prstGeom>
          <a:noFill/>
          <a:ln w="38100" cap="flat" cmpd="sng">
            <a:solidFill>
              <a:srgbClr val="EA9999"/>
            </a:solidFill>
            <a:prstDash val="lg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0" name="Google Shape;5850;p117"/>
          <p:cNvPicPr preferRelativeResize="0"/>
          <p:nvPr/>
        </p:nvPicPr>
        <p:blipFill rotWithShape="1">
          <a:blip r:embed="rId3">
            <a:alphaModFix/>
          </a:blip>
          <a:srcRect l="416" r="426"/>
          <a:stretch/>
        </p:blipFill>
        <p:spPr>
          <a:xfrm>
            <a:off x="2419550" y="1062151"/>
            <a:ext cx="6644677" cy="40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1" name="Google Shape;5851;p117"/>
          <p:cNvSpPr txBox="1">
            <a:spLocks noGrp="1"/>
          </p:cNvSpPr>
          <p:nvPr>
            <p:ph type="title"/>
          </p:nvPr>
        </p:nvSpPr>
        <p:spPr>
          <a:xfrm>
            <a:off x="1163100" y="548650"/>
            <a:ext cx="68178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4.6 The Results of ANOVA</a:t>
            </a:r>
            <a:endParaRPr/>
          </a:p>
        </p:txBody>
      </p:sp>
      <p:cxnSp>
        <p:nvCxnSpPr>
          <p:cNvPr id="5852" name="Google Shape;5852;p117"/>
          <p:cNvCxnSpPr/>
          <p:nvPr/>
        </p:nvCxnSpPr>
        <p:spPr>
          <a:xfrm>
            <a:off x="1451325" y="990800"/>
            <a:ext cx="6242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3" name="Google Shape;5853;p117"/>
          <p:cNvCxnSpPr/>
          <p:nvPr/>
        </p:nvCxnSpPr>
        <p:spPr>
          <a:xfrm>
            <a:off x="1451325" y="378400"/>
            <a:ext cx="6242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4" name="Google Shape;5854;p117"/>
          <p:cNvSpPr/>
          <p:nvPr/>
        </p:nvSpPr>
        <p:spPr>
          <a:xfrm>
            <a:off x="3673700" y="3587450"/>
            <a:ext cx="2428800" cy="1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5" name="Google Shape;5855;p117"/>
          <p:cNvSpPr/>
          <p:nvPr/>
        </p:nvSpPr>
        <p:spPr>
          <a:xfrm>
            <a:off x="3673700" y="3791875"/>
            <a:ext cx="2428800" cy="14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6" name="Google Shape;5856;p117"/>
          <p:cNvSpPr txBox="1">
            <a:spLocks noGrp="1"/>
          </p:cNvSpPr>
          <p:nvPr>
            <p:ph type="body" idx="1"/>
          </p:nvPr>
        </p:nvSpPr>
        <p:spPr>
          <a:xfrm>
            <a:off x="10550" y="1485375"/>
            <a:ext cx="25038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12. Multiple Comparisons (Income level).</a:t>
            </a:r>
            <a:endParaRPr sz="13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variable: Repurchase Intention.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Tukey HSD.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*. The mean difference is significant at the 0.05 level.</a:t>
            </a:r>
            <a:endParaRPr sz="1400">
              <a:solidFill>
                <a:srgbClr val="000000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7" name="Google Shape;5857;p117"/>
          <p:cNvSpPr/>
          <p:nvPr/>
        </p:nvSpPr>
        <p:spPr>
          <a:xfrm>
            <a:off x="2419550" y="3587450"/>
            <a:ext cx="1262700" cy="7476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8" name="Google Shape;5858;p117"/>
          <p:cNvSpPr txBox="1"/>
          <p:nvPr/>
        </p:nvSpPr>
        <p:spPr>
          <a:xfrm>
            <a:off x="83975" y="2151875"/>
            <a:ext cx="6067200" cy="1293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High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income levels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 of do have an effect on the repurchase intention of foreign consumers towards convenience food. Specifically, the when the foreign consumers' income level is at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NTD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800" b="1">
                <a:latin typeface="Catamaran"/>
                <a:ea typeface="Catamaran"/>
                <a:cs typeface="Catamaran"/>
                <a:sym typeface="Catamaran"/>
              </a:rPr>
              <a:t>701,000 - 900,000/annually. 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59" name="Google Shape;5859;p117"/>
          <p:cNvCxnSpPr>
            <a:stCxn id="5857" idx="2"/>
            <a:endCxn id="5858" idx="3"/>
          </p:cNvCxnSpPr>
          <p:nvPr/>
        </p:nvCxnSpPr>
        <p:spPr>
          <a:xfrm rot="-5400000">
            <a:off x="3832700" y="2016650"/>
            <a:ext cx="1536600" cy="3100200"/>
          </a:xfrm>
          <a:prstGeom prst="curvedConnector4">
            <a:avLst>
              <a:gd name="adj1" fmla="val -15497"/>
              <a:gd name="adj2" fmla="val 107683"/>
            </a:avLst>
          </a:prstGeom>
          <a:noFill/>
          <a:ln w="38100" cap="flat" cmpd="sng">
            <a:solidFill>
              <a:srgbClr val="FF9900"/>
            </a:solidFill>
            <a:prstDash val="lg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82"/>
          <p:cNvSpPr txBox="1">
            <a:spLocks noGrp="1"/>
          </p:cNvSpPr>
          <p:nvPr>
            <p:ph type="title"/>
          </p:nvPr>
        </p:nvSpPr>
        <p:spPr>
          <a:xfrm>
            <a:off x="1383875" y="538350"/>
            <a:ext cx="6376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1.1. Background</a:t>
            </a:r>
            <a:endParaRPr/>
          </a:p>
        </p:txBody>
      </p:sp>
      <p:cxnSp>
        <p:nvCxnSpPr>
          <p:cNvPr id="4820" name="Google Shape;4820;p82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1" name="Google Shape;4821;p82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2" name="Google Shape;4822;p82"/>
          <p:cNvSpPr txBox="1"/>
          <p:nvPr/>
        </p:nvSpPr>
        <p:spPr>
          <a:xfrm>
            <a:off x="148025" y="1437363"/>
            <a:ext cx="8847900" cy="19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lang="en" sz="17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worldwide ready-to-eat food products market</a:t>
            </a: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 is predicted to </a:t>
            </a:r>
            <a:r>
              <a:rPr lang="en" sz="17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grow </a:t>
            </a: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with a market value of </a:t>
            </a:r>
            <a:r>
              <a:rPr lang="en" sz="17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US$ 195.3 billion by the end of 2026</a:t>
            </a: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700" b="0" i="0" u="none" strike="noStrike" cap="none">
              <a:solidFill>
                <a:schemeClr val="dk1"/>
              </a:solidFill>
              <a:highlight>
                <a:srgbClr val="F2F2F2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T</a:t>
            </a: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he </a:t>
            </a:r>
            <a:r>
              <a:rPr lang="en" sz="1700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“</a:t>
            </a:r>
            <a:r>
              <a:rPr lang="en" sz="1700" b="1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ready-to-eat food</a:t>
            </a:r>
            <a:r>
              <a:rPr lang="en" sz="17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 industry</a:t>
            </a: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" output value of </a:t>
            </a:r>
            <a:r>
              <a:rPr lang="en" sz="1700" b="1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NTD </a:t>
            </a:r>
            <a:r>
              <a:rPr lang="en" sz="17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132.3 billion (28%)</a:t>
            </a:r>
            <a:r>
              <a:rPr lang="en" sz="17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, an annual </a:t>
            </a:r>
            <a:r>
              <a:rPr lang="en" sz="17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increase of 7.43% in 2020</a:t>
            </a:r>
            <a:r>
              <a:rPr lang="en" sz="1700">
                <a:solidFill>
                  <a:schemeClr val="dk1"/>
                </a:solidFill>
                <a:highlight>
                  <a:srgbClr val="F2F2F2"/>
                </a:highlight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700" b="0" i="0" u="none" strike="noStrike" cap="none">
              <a:solidFill>
                <a:schemeClr val="dk1"/>
              </a:solidFill>
              <a:highlight>
                <a:srgbClr val="F2F2F2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823" name="Google Shape;4823;p82"/>
          <p:cNvGrpSpPr/>
          <p:nvPr/>
        </p:nvGrpSpPr>
        <p:grpSpPr>
          <a:xfrm>
            <a:off x="8099746" y="627510"/>
            <a:ext cx="330982" cy="309168"/>
            <a:chOff x="3919421" y="3523410"/>
            <a:chExt cx="330982" cy="309168"/>
          </a:xfrm>
        </p:grpSpPr>
        <p:sp>
          <p:nvSpPr>
            <p:cNvPr id="4824" name="Google Shape;4824;p82"/>
            <p:cNvSpPr/>
            <p:nvPr/>
          </p:nvSpPr>
          <p:spPr>
            <a:xfrm rot="-2011942" flipH="1">
              <a:off x="4152249" y="3626493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82"/>
            <p:cNvSpPr/>
            <p:nvPr/>
          </p:nvSpPr>
          <p:spPr>
            <a:xfrm rot="-2700000" flipH="1">
              <a:off x="3991512" y="3736638"/>
              <a:ext cx="156129" cy="477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82"/>
            <p:cNvSpPr/>
            <p:nvPr/>
          </p:nvSpPr>
          <p:spPr>
            <a:xfrm rot="-3046355" flipH="1">
              <a:off x="3925162" y="3567523"/>
              <a:ext cx="156072" cy="888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7" name="Google Shape;4827;p82"/>
          <p:cNvGrpSpPr/>
          <p:nvPr/>
        </p:nvGrpSpPr>
        <p:grpSpPr>
          <a:xfrm>
            <a:off x="1292463" y="1039781"/>
            <a:ext cx="277897" cy="198993"/>
            <a:chOff x="4033784" y="1920256"/>
            <a:chExt cx="277897" cy="198993"/>
          </a:xfrm>
        </p:grpSpPr>
        <p:sp>
          <p:nvSpPr>
            <p:cNvPr id="4828" name="Google Shape;4828;p82"/>
            <p:cNvSpPr/>
            <p:nvPr/>
          </p:nvSpPr>
          <p:spPr>
            <a:xfrm rot="-2871241" flipH="1">
              <a:off x="4170500" y="198949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82"/>
            <p:cNvSpPr/>
            <p:nvPr/>
          </p:nvSpPr>
          <p:spPr>
            <a:xfrm rot="-6087525" flipH="1">
              <a:off x="4024179" y="2042196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82"/>
            <p:cNvSpPr/>
            <p:nvPr/>
          </p:nvSpPr>
          <p:spPr>
            <a:xfrm rot="-421858" flipH="1">
              <a:off x="4074858" y="1925601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1" name="Google Shape;4831;p82"/>
          <p:cNvGrpSpPr/>
          <p:nvPr/>
        </p:nvGrpSpPr>
        <p:grpSpPr>
          <a:xfrm>
            <a:off x="836357" y="627510"/>
            <a:ext cx="330982" cy="309168"/>
            <a:chOff x="3919421" y="3523410"/>
            <a:chExt cx="330982" cy="309168"/>
          </a:xfrm>
        </p:grpSpPr>
        <p:sp>
          <p:nvSpPr>
            <p:cNvPr id="4832" name="Google Shape;4832;p82"/>
            <p:cNvSpPr/>
            <p:nvPr/>
          </p:nvSpPr>
          <p:spPr>
            <a:xfrm rot="-2011942" flipH="1">
              <a:off x="4152249" y="3626493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82"/>
            <p:cNvSpPr/>
            <p:nvPr/>
          </p:nvSpPr>
          <p:spPr>
            <a:xfrm rot="-2700000" flipH="1">
              <a:off x="3991512" y="3736638"/>
              <a:ext cx="156129" cy="477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82"/>
            <p:cNvSpPr/>
            <p:nvPr/>
          </p:nvSpPr>
          <p:spPr>
            <a:xfrm rot="-3046355" flipH="1">
              <a:off x="3925162" y="3567523"/>
              <a:ext cx="156072" cy="888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5" name="Google Shape;4835;p82"/>
          <p:cNvGrpSpPr/>
          <p:nvPr/>
        </p:nvGrpSpPr>
        <p:grpSpPr>
          <a:xfrm rot="-1383293">
            <a:off x="43953" y="2877016"/>
            <a:ext cx="312121" cy="288793"/>
            <a:chOff x="4311445" y="3671963"/>
            <a:chExt cx="312132" cy="288803"/>
          </a:xfrm>
        </p:grpSpPr>
        <p:sp>
          <p:nvSpPr>
            <p:cNvPr id="4836" name="Google Shape;4836;p82"/>
            <p:cNvSpPr/>
            <p:nvPr/>
          </p:nvSpPr>
          <p:spPr>
            <a:xfrm rot="-850023" flipH="1">
              <a:off x="4318393" y="3724093"/>
              <a:ext cx="127477" cy="7261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82"/>
            <p:cNvSpPr/>
            <p:nvPr/>
          </p:nvSpPr>
          <p:spPr>
            <a:xfrm rot="-4846419" flipH="1">
              <a:off x="4355562" y="3849990"/>
              <a:ext cx="119749" cy="890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82"/>
            <p:cNvSpPr/>
            <p:nvPr/>
          </p:nvSpPr>
          <p:spPr>
            <a:xfrm rot="-3046355" flipH="1">
              <a:off x="4461764" y="3716076"/>
              <a:ext cx="156072" cy="8888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9" name="Google Shape;4839;p82"/>
          <p:cNvGrpSpPr/>
          <p:nvPr/>
        </p:nvGrpSpPr>
        <p:grpSpPr>
          <a:xfrm>
            <a:off x="8751621" y="155785"/>
            <a:ext cx="330982" cy="309168"/>
            <a:chOff x="3919421" y="3523410"/>
            <a:chExt cx="330982" cy="309168"/>
          </a:xfrm>
        </p:grpSpPr>
        <p:sp>
          <p:nvSpPr>
            <p:cNvPr id="4840" name="Google Shape;4840;p82"/>
            <p:cNvSpPr/>
            <p:nvPr/>
          </p:nvSpPr>
          <p:spPr>
            <a:xfrm rot="-2011942" flipH="1">
              <a:off x="4152249" y="3626493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82"/>
            <p:cNvSpPr/>
            <p:nvPr/>
          </p:nvSpPr>
          <p:spPr>
            <a:xfrm rot="-2700000" flipH="1">
              <a:off x="3991512" y="3736638"/>
              <a:ext cx="156129" cy="477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82"/>
            <p:cNvSpPr/>
            <p:nvPr/>
          </p:nvSpPr>
          <p:spPr>
            <a:xfrm rot="-3046355" flipH="1">
              <a:off x="3925162" y="3567523"/>
              <a:ext cx="156072" cy="8888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43" name="Google Shape;484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95789"/>
            <a:ext cx="3002275" cy="211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4" name="Google Shape;484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2275" y="3695800"/>
            <a:ext cx="3291526" cy="219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5" name="Google Shape;4845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3800" y="3695776"/>
            <a:ext cx="3291526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6" name="Google Shape;4846;p82"/>
          <p:cNvSpPr/>
          <p:nvPr/>
        </p:nvSpPr>
        <p:spPr>
          <a:xfrm>
            <a:off x="280150" y="1759325"/>
            <a:ext cx="8715900" cy="570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7" name="Google Shape;4847;p82"/>
          <p:cNvSpPr/>
          <p:nvPr/>
        </p:nvSpPr>
        <p:spPr>
          <a:xfrm>
            <a:off x="323975" y="2505625"/>
            <a:ext cx="8715900" cy="570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4" name="Google Shape;5864;p118"/>
          <p:cNvSpPr txBox="1">
            <a:spLocks noGrp="1"/>
          </p:cNvSpPr>
          <p:nvPr>
            <p:ph type="title"/>
          </p:nvPr>
        </p:nvSpPr>
        <p:spPr>
          <a:xfrm>
            <a:off x="4172700" y="2291513"/>
            <a:ext cx="4585800" cy="1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200"/>
              <a:t>CONCLUSION REMARKS</a:t>
            </a:r>
            <a:endParaRPr sz="5200"/>
          </a:p>
        </p:txBody>
      </p:sp>
      <p:cxnSp>
        <p:nvCxnSpPr>
          <p:cNvPr id="5865" name="Google Shape;5865;p118"/>
          <p:cNvCxnSpPr/>
          <p:nvPr/>
        </p:nvCxnSpPr>
        <p:spPr>
          <a:xfrm>
            <a:off x="4639225" y="2198148"/>
            <a:ext cx="3635700" cy="0"/>
          </a:xfrm>
          <a:prstGeom prst="straightConnector1">
            <a:avLst/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6" name="Google Shape;5866;p118"/>
          <p:cNvCxnSpPr/>
          <p:nvPr/>
        </p:nvCxnSpPr>
        <p:spPr>
          <a:xfrm>
            <a:off x="4663075" y="3921748"/>
            <a:ext cx="3588000" cy="0"/>
          </a:xfrm>
          <a:prstGeom prst="straightConnector1">
            <a:avLst/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67" name="Google Shape;5867;p118"/>
          <p:cNvPicPr preferRelativeResize="0"/>
          <p:nvPr/>
        </p:nvPicPr>
        <p:blipFill rotWithShape="1">
          <a:blip r:embed="rId3">
            <a:alphaModFix/>
          </a:blip>
          <a:srcRect l="17853" r="17853"/>
          <a:stretch/>
        </p:blipFill>
        <p:spPr>
          <a:xfrm>
            <a:off x="-1176900" y="-82625"/>
            <a:ext cx="5121000" cy="5308800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5868" name="Google Shape;5868;p118"/>
          <p:cNvGrpSpPr/>
          <p:nvPr/>
        </p:nvGrpSpPr>
        <p:grpSpPr>
          <a:xfrm rot="5853725">
            <a:off x="2623034" y="82499"/>
            <a:ext cx="941276" cy="660531"/>
            <a:chOff x="8145313" y="-97619"/>
            <a:chExt cx="941278" cy="660533"/>
          </a:xfrm>
        </p:grpSpPr>
        <p:sp>
          <p:nvSpPr>
            <p:cNvPr id="5869" name="Google Shape;5869;p118"/>
            <p:cNvSpPr/>
            <p:nvPr/>
          </p:nvSpPr>
          <p:spPr>
            <a:xfrm rot="-2542547" flipH="1">
              <a:off x="8500417" y="81602"/>
              <a:ext cx="203861" cy="11615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118"/>
            <p:cNvSpPr/>
            <p:nvPr/>
          </p:nvSpPr>
          <p:spPr>
            <a:xfrm rot="-4689059" flipH="1">
              <a:off x="8140198" y="12614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118"/>
            <p:cNvSpPr/>
            <p:nvPr/>
          </p:nvSpPr>
          <p:spPr>
            <a:xfrm rot="-2886029" flipH="1">
              <a:off x="8286574" y="-4096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118"/>
            <p:cNvSpPr/>
            <p:nvPr/>
          </p:nvSpPr>
          <p:spPr>
            <a:xfrm rot="-5930150" flipH="1">
              <a:off x="8308022" y="316947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118"/>
            <p:cNvSpPr/>
            <p:nvPr/>
          </p:nvSpPr>
          <p:spPr>
            <a:xfrm rot="-5933377" flipH="1">
              <a:off x="8179526" y="463329"/>
              <a:ext cx="118423" cy="710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118"/>
            <p:cNvSpPr/>
            <p:nvPr/>
          </p:nvSpPr>
          <p:spPr>
            <a:xfrm rot="-261253" flipH="1">
              <a:off x="8576601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118"/>
            <p:cNvSpPr/>
            <p:nvPr/>
          </p:nvSpPr>
          <p:spPr>
            <a:xfrm rot="-1854841" flipH="1">
              <a:off x="8839965" y="135365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118"/>
            <p:cNvSpPr/>
            <p:nvPr/>
          </p:nvSpPr>
          <p:spPr>
            <a:xfrm rot="-2542547" flipH="1">
              <a:off x="8888361" y="312104"/>
              <a:ext cx="203861" cy="622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7" name="Google Shape;5877;p118"/>
          <p:cNvSpPr/>
          <p:nvPr/>
        </p:nvSpPr>
        <p:spPr>
          <a:xfrm>
            <a:off x="5957622" y="1048250"/>
            <a:ext cx="998900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lt1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2" name="Google Shape;5882;p119"/>
          <p:cNvPicPr preferRelativeResize="0"/>
          <p:nvPr/>
        </p:nvPicPr>
        <p:blipFill rotWithShape="1">
          <a:blip r:embed="rId3">
            <a:alphaModFix/>
          </a:blip>
          <a:srcRect t="27786" b="27782"/>
          <a:stretch/>
        </p:blipFill>
        <p:spPr>
          <a:xfrm rot="5400000" flipH="1">
            <a:off x="4709596" y="755514"/>
            <a:ext cx="5450436" cy="3632472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883" name="Google Shape;5883;p119"/>
          <p:cNvGrpSpPr/>
          <p:nvPr/>
        </p:nvGrpSpPr>
        <p:grpSpPr>
          <a:xfrm rot="427032">
            <a:off x="5466269" y="-291014"/>
            <a:ext cx="1361857" cy="879505"/>
            <a:chOff x="538050" y="1430388"/>
            <a:chExt cx="1361850" cy="879500"/>
          </a:xfrm>
        </p:grpSpPr>
        <p:sp>
          <p:nvSpPr>
            <p:cNvPr id="5884" name="Google Shape;5884;p119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119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119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119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8" name="Google Shape;5888;p119"/>
          <p:cNvSpPr/>
          <p:nvPr/>
        </p:nvSpPr>
        <p:spPr>
          <a:xfrm rot="6138372">
            <a:off x="4404677" y="4139946"/>
            <a:ext cx="2487963" cy="73215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9" name="Google Shape;5889;p119"/>
          <p:cNvSpPr txBox="1"/>
          <p:nvPr/>
        </p:nvSpPr>
        <p:spPr>
          <a:xfrm>
            <a:off x="-200100" y="315350"/>
            <a:ext cx="6562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61926"/>
                </a:solidFill>
                <a:latin typeface="Francois One"/>
                <a:ea typeface="Francois One"/>
                <a:cs typeface="Francois One"/>
                <a:sym typeface="Francois One"/>
              </a:rPr>
              <a:t>Conclusion Remarks</a:t>
            </a:r>
            <a:endParaRPr sz="3000" b="1">
              <a:solidFill>
                <a:srgbClr val="161926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cxnSp>
        <p:nvCxnSpPr>
          <p:cNvPr id="5890" name="Google Shape;5890;p119"/>
          <p:cNvCxnSpPr/>
          <p:nvPr/>
        </p:nvCxnSpPr>
        <p:spPr>
          <a:xfrm>
            <a:off x="577043" y="209025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1" name="Google Shape;5891;p119"/>
          <p:cNvCxnSpPr/>
          <p:nvPr/>
        </p:nvCxnSpPr>
        <p:spPr>
          <a:xfrm>
            <a:off x="577058" y="812100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92" name="Google Shape;5892;p119"/>
          <p:cNvSpPr txBox="1">
            <a:spLocks noGrp="1"/>
          </p:cNvSpPr>
          <p:nvPr>
            <p:ph type="subTitle" idx="4294967295"/>
          </p:nvPr>
        </p:nvSpPr>
        <p:spPr>
          <a:xfrm>
            <a:off x="80575" y="1127850"/>
            <a:ext cx="5538000" cy="29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279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/>
              <a:t>Only</a:t>
            </a:r>
            <a:r>
              <a:rPr lang="en" sz="1700" b="1"/>
              <a:t> safety</a:t>
            </a:r>
            <a:r>
              <a:rPr lang="en" sz="1700"/>
              <a:t> and </a:t>
            </a:r>
            <a:r>
              <a:rPr lang="en" sz="1700" b="1"/>
              <a:t>convenience</a:t>
            </a:r>
            <a:r>
              <a:rPr lang="en" sz="1700"/>
              <a:t> can directly influence </a:t>
            </a:r>
            <a:r>
              <a:rPr lang="en" sz="1700" b="1"/>
              <a:t>repurchase intention of expats in Taiwan</a:t>
            </a:r>
            <a:r>
              <a:rPr lang="en" sz="1700"/>
              <a:t>.</a:t>
            </a:r>
            <a:endParaRPr sz="17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→ </a:t>
            </a:r>
            <a:r>
              <a:rPr lang="en" sz="1700"/>
              <a:t>Food producers and marketers should take practical steps to fulfill these aspects for foreign consumers.</a:t>
            </a:r>
            <a:endParaRPr sz="17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342900" lvl="0" indent="-279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Convenience</a:t>
            </a:r>
            <a:r>
              <a:rPr lang="en" sz="1700"/>
              <a:t> has </a:t>
            </a:r>
            <a:r>
              <a:rPr lang="en" sz="1700" b="1"/>
              <a:t>the most significant effect</a:t>
            </a:r>
            <a:r>
              <a:rPr lang="en" sz="1700"/>
              <a:t>.</a:t>
            </a:r>
            <a:endParaRPr sz="17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→ </a:t>
            </a:r>
            <a:r>
              <a:rPr lang="en" sz="1700"/>
              <a:t>International consumers who are more convenience-oriented will be easy to repurchase convenience food.</a:t>
            </a:r>
            <a:endParaRPr sz="17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	Reaching international market segmentation and then increasing revenues.</a:t>
            </a:r>
            <a:endParaRPr sz="1700" b="1"/>
          </a:p>
        </p:txBody>
      </p:sp>
      <p:pic>
        <p:nvPicPr>
          <p:cNvPr id="5893" name="Google Shape;589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113" y="4139600"/>
            <a:ext cx="915105" cy="8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4" name="Google Shape;589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933" y="4139600"/>
            <a:ext cx="915105" cy="8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5" name="Google Shape;5895;p119"/>
          <p:cNvSpPr/>
          <p:nvPr/>
        </p:nvSpPr>
        <p:spPr>
          <a:xfrm>
            <a:off x="577043" y="3420358"/>
            <a:ext cx="428400" cy="32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0" name="Google Shape;5900;p120"/>
          <p:cNvPicPr preferRelativeResize="0"/>
          <p:nvPr/>
        </p:nvPicPr>
        <p:blipFill rotWithShape="1">
          <a:blip r:embed="rId3">
            <a:alphaModFix/>
          </a:blip>
          <a:srcRect t="21700" b="21700"/>
          <a:stretch/>
        </p:blipFill>
        <p:spPr>
          <a:xfrm rot="10800000">
            <a:off x="-94300" y="3151762"/>
            <a:ext cx="9332550" cy="2958012"/>
          </a:xfrm>
          <a:prstGeom prst="flowChartDocument">
            <a:avLst/>
          </a:prstGeom>
          <a:noFill/>
          <a:ln>
            <a:noFill/>
          </a:ln>
        </p:spPr>
      </p:pic>
      <p:pic>
        <p:nvPicPr>
          <p:cNvPr id="5901" name="Google Shape;590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0863" y="392537"/>
            <a:ext cx="2253400" cy="17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2" name="Google Shape;5902;p120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 Remarks</a:t>
            </a:r>
            <a:endParaRPr sz="3000"/>
          </a:p>
        </p:txBody>
      </p:sp>
      <p:cxnSp>
        <p:nvCxnSpPr>
          <p:cNvPr id="5903" name="Google Shape;5903;p120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4" name="Google Shape;5904;p120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05" name="Google Shape;5905;p120"/>
          <p:cNvGrpSpPr/>
          <p:nvPr/>
        </p:nvGrpSpPr>
        <p:grpSpPr>
          <a:xfrm rot="3801639">
            <a:off x="-858033" y="2915501"/>
            <a:ext cx="1697177" cy="1035387"/>
            <a:chOff x="1894025" y="3393550"/>
            <a:chExt cx="1697075" cy="1035325"/>
          </a:xfrm>
        </p:grpSpPr>
        <p:sp>
          <p:nvSpPr>
            <p:cNvPr id="5906" name="Google Shape;5906;p120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20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20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20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20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1" name="Google Shape;5911;p120"/>
          <p:cNvGrpSpPr/>
          <p:nvPr/>
        </p:nvGrpSpPr>
        <p:grpSpPr>
          <a:xfrm rot="7023420">
            <a:off x="8225510" y="2711059"/>
            <a:ext cx="1600407" cy="939598"/>
            <a:chOff x="1939900" y="2001425"/>
            <a:chExt cx="1600325" cy="939550"/>
          </a:xfrm>
        </p:grpSpPr>
        <p:sp>
          <p:nvSpPr>
            <p:cNvPr id="5912" name="Google Shape;5912;p120"/>
            <p:cNvSpPr/>
            <p:nvPr/>
          </p:nvSpPr>
          <p:spPr>
            <a:xfrm>
              <a:off x="1939900" y="2001425"/>
              <a:ext cx="1600325" cy="939550"/>
            </a:xfrm>
            <a:custGeom>
              <a:avLst/>
              <a:gdLst/>
              <a:ahLst/>
              <a:cxnLst/>
              <a:rect l="l" t="t" r="r" b="b"/>
              <a:pathLst>
                <a:path w="64013" h="37582" extrusionOk="0">
                  <a:moveTo>
                    <a:pt x="53040" y="0"/>
                  </a:moveTo>
                  <a:cubicBezTo>
                    <a:pt x="52834" y="0"/>
                    <a:pt x="52630" y="14"/>
                    <a:pt x="52438" y="35"/>
                  </a:cubicBezTo>
                  <a:cubicBezTo>
                    <a:pt x="48401" y="536"/>
                    <a:pt x="44565" y="2037"/>
                    <a:pt x="40629" y="3071"/>
                  </a:cubicBezTo>
                  <a:cubicBezTo>
                    <a:pt x="36860" y="4071"/>
                    <a:pt x="33457" y="3805"/>
                    <a:pt x="29655" y="4005"/>
                  </a:cubicBezTo>
                  <a:cubicBezTo>
                    <a:pt x="27420" y="4138"/>
                    <a:pt x="25151" y="4739"/>
                    <a:pt x="22950" y="4772"/>
                  </a:cubicBezTo>
                  <a:cubicBezTo>
                    <a:pt x="22928" y="4772"/>
                    <a:pt x="22907" y="4773"/>
                    <a:pt x="22886" y="4773"/>
                  </a:cubicBezTo>
                  <a:cubicBezTo>
                    <a:pt x="21755" y="4773"/>
                    <a:pt x="20472" y="4112"/>
                    <a:pt x="19293" y="4112"/>
                  </a:cubicBezTo>
                  <a:cubicBezTo>
                    <a:pt x="18956" y="4112"/>
                    <a:pt x="18627" y="4166"/>
                    <a:pt x="18313" y="4305"/>
                  </a:cubicBezTo>
                  <a:cubicBezTo>
                    <a:pt x="17379" y="4739"/>
                    <a:pt x="17012" y="5839"/>
                    <a:pt x="16445" y="6707"/>
                  </a:cubicBezTo>
                  <a:cubicBezTo>
                    <a:pt x="15711" y="7741"/>
                    <a:pt x="14577" y="8475"/>
                    <a:pt x="13310" y="8641"/>
                  </a:cubicBezTo>
                  <a:cubicBezTo>
                    <a:pt x="13160" y="8671"/>
                    <a:pt x="13003" y="8688"/>
                    <a:pt x="12846" y="8688"/>
                  </a:cubicBezTo>
                  <a:cubicBezTo>
                    <a:pt x="12653" y="8688"/>
                    <a:pt x="12459" y="8663"/>
                    <a:pt x="12276" y="8608"/>
                  </a:cubicBezTo>
                  <a:cubicBezTo>
                    <a:pt x="11842" y="8441"/>
                    <a:pt x="11508" y="8108"/>
                    <a:pt x="11175" y="7807"/>
                  </a:cubicBezTo>
                  <a:cubicBezTo>
                    <a:pt x="10240" y="6986"/>
                    <a:pt x="9040" y="6381"/>
                    <a:pt x="7821" y="6381"/>
                  </a:cubicBezTo>
                  <a:cubicBezTo>
                    <a:pt x="7605" y="6381"/>
                    <a:pt x="7388" y="6400"/>
                    <a:pt x="7172" y="6440"/>
                  </a:cubicBezTo>
                  <a:cubicBezTo>
                    <a:pt x="5771" y="6740"/>
                    <a:pt x="4537" y="8208"/>
                    <a:pt x="4937" y="9609"/>
                  </a:cubicBezTo>
                  <a:cubicBezTo>
                    <a:pt x="5070" y="10209"/>
                    <a:pt x="5504" y="10810"/>
                    <a:pt x="5271" y="11377"/>
                  </a:cubicBezTo>
                  <a:cubicBezTo>
                    <a:pt x="5137" y="11777"/>
                    <a:pt x="4703" y="12010"/>
                    <a:pt x="4337" y="12211"/>
                  </a:cubicBezTo>
                  <a:cubicBezTo>
                    <a:pt x="3002" y="12878"/>
                    <a:pt x="1635" y="13512"/>
                    <a:pt x="701" y="14612"/>
                  </a:cubicBezTo>
                  <a:cubicBezTo>
                    <a:pt x="334" y="15079"/>
                    <a:pt x="0" y="15680"/>
                    <a:pt x="167" y="16247"/>
                  </a:cubicBezTo>
                  <a:cubicBezTo>
                    <a:pt x="300" y="16814"/>
                    <a:pt x="834" y="17181"/>
                    <a:pt x="1268" y="17614"/>
                  </a:cubicBezTo>
                  <a:cubicBezTo>
                    <a:pt x="2135" y="18482"/>
                    <a:pt x="2502" y="19816"/>
                    <a:pt x="2202" y="21017"/>
                  </a:cubicBezTo>
                  <a:cubicBezTo>
                    <a:pt x="1901" y="22251"/>
                    <a:pt x="1001" y="23652"/>
                    <a:pt x="1835" y="24620"/>
                  </a:cubicBezTo>
                  <a:cubicBezTo>
                    <a:pt x="2335" y="25187"/>
                    <a:pt x="3202" y="25220"/>
                    <a:pt x="3836" y="25687"/>
                  </a:cubicBezTo>
                  <a:cubicBezTo>
                    <a:pt x="4937" y="26521"/>
                    <a:pt x="4804" y="28522"/>
                    <a:pt x="6038" y="29189"/>
                  </a:cubicBezTo>
                  <a:cubicBezTo>
                    <a:pt x="6234" y="29291"/>
                    <a:pt x="6448" y="29338"/>
                    <a:pt x="6664" y="29338"/>
                  </a:cubicBezTo>
                  <a:cubicBezTo>
                    <a:pt x="7365" y="29338"/>
                    <a:pt x="8078" y="28844"/>
                    <a:pt x="8206" y="28155"/>
                  </a:cubicBezTo>
                  <a:cubicBezTo>
                    <a:pt x="8473" y="26955"/>
                    <a:pt x="7272" y="25487"/>
                    <a:pt x="8139" y="24586"/>
                  </a:cubicBezTo>
                  <a:cubicBezTo>
                    <a:pt x="8367" y="24359"/>
                    <a:pt x="8670" y="24262"/>
                    <a:pt x="8986" y="24262"/>
                  </a:cubicBezTo>
                  <a:cubicBezTo>
                    <a:pt x="9366" y="24262"/>
                    <a:pt x="9765" y="24401"/>
                    <a:pt x="10074" y="24620"/>
                  </a:cubicBezTo>
                  <a:cubicBezTo>
                    <a:pt x="12276" y="26087"/>
                    <a:pt x="11842" y="30023"/>
                    <a:pt x="14210" y="31191"/>
                  </a:cubicBezTo>
                  <a:cubicBezTo>
                    <a:pt x="14547" y="31363"/>
                    <a:pt x="14915" y="31443"/>
                    <a:pt x="15287" y="31443"/>
                  </a:cubicBezTo>
                  <a:cubicBezTo>
                    <a:pt x="16425" y="31443"/>
                    <a:pt x="17586" y="30696"/>
                    <a:pt x="17913" y="29590"/>
                  </a:cubicBezTo>
                  <a:cubicBezTo>
                    <a:pt x="18180" y="28622"/>
                    <a:pt x="17980" y="27455"/>
                    <a:pt x="18680" y="26754"/>
                  </a:cubicBezTo>
                  <a:cubicBezTo>
                    <a:pt x="18962" y="26488"/>
                    <a:pt x="19331" y="26369"/>
                    <a:pt x="19713" y="26369"/>
                  </a:cubicBezTo>
                  <a:cubicBezTo>
                    <a:pt x="20146" y="26369"/>
                    <a:pt x="20594" y="26522"/>
                    <a:pt x="20948" y="26788"/>
                  </a:cubicBezTo>
                  <a:cubicBezTo>
                    <a:pt x="21616" y="27255"/>
                    <a:pt x="22016" y="28022"/>
                    <a:pt x="22316" y="28789"/>
                  </a:cubicBezTo>
                  <a:cubicBezTo>
                    <a:pt x="22850" y="30157"/>
                    <a:pt x="23217" y="31591"/>
                    <a:pt x="23917" y="32892"/>
                  </a:cubicBezTo>
                  <a:cubicBezTo>
                    <a:pt x="24584" y="34193"/>
                    <a:pt x="25652" y="35394"/>
                    <a:pt x="27053" y="35794"/>
                  </a:cubicBezTo>
                  <a:cubicBezTo>
                    <a:pt x="27174" y="35814"/>
                    <a:pt x="27296" y="35847"/>
                    <a:pt x="27418" y="35847"/>
                  </a:cubicBezTo>
                  <a:cubicBezTo>
                    <a:pt x="27496" y="35847"/>
                    <a:pt x="27575" y="35833"/>
                    <a:pt x="27653" y="35794"/>
                  </a:cubicBezTo>
                  <a:cubicBezTo>
                    <a:pt x="28087" y="35661"/>
                    <a:pt x="28154" y="35060"/>
                    <a:pt x="28187" y="34593"/>
                  </a:cubicBezTo>
                  <a:cubicBezTo>
                    <a:pt x="28287" y="33159"/>
                    <a:pt x="28787" y="31691"/>
                    <a:pt x="29921" y="30824"/>
                  </a:cubicBezTo>
                  <a:cubicBezTo>
                    <a:pt x="30451" y="30419"/>
                    <a:pt x="31132" y="30203"/>
                    <a:pt x="31797" y="30203"/>
                  </a:cubicBezTo>
                  <a:cubicBezTo>
                    <a:pt x="32557" y="30203"/>
                    <a:pt x="33295" y="30486"/>
                    <a:pt x="33758" y="31091"/>
                  </a:cubicBezTo>
                  <a:cubicBezTo>
                    <a:pt x="35025" y="32792"/>
                    <a:pt x="33457" y="35794"/>
                    <a:pt x="35092" y="37162"/>
                  </a:cubicBezTo>
                  <a:cubicBezTo>
                    <a:pt x="35436" y="37453"/>
                    <a:pt x="35841" y="37581"/>
                    <a:pt x="36260" y="37581"/>
                  </a:cubicBezTo>
                  <a:cubicBezTo>
                    <a:pt x="37424" y="37581"/>
                    <a:pt x="38693" y="36596"/>
                    <a:pt x="39061" y="35394"/>
                  </a:cubicBezTo>
                  <a:cubicBezTo>
                    <a:pt x="39362" y="34393"/>
                    <a:pt x="39261" y="33359"/>
                    <a:pt x="39328" y="32325"/>
                  </a:cubicBezTo>
                  <a:cubicBezTo>
                    <a:pt x="39362" y="31291"/>
                    <a:pt x="39595" y="30190"/>
                    <a:pt x="40329" y="29456"/>
                  </a:cubicBezTo>
                  <a:cubicBezTo>
                    <a:pt x="40698" y="29070"/>
                    <a:pt x="41261" y="28850"/>
                    <a:pt x="41799" y="28850"/>
                  </a:cubicBezTo>
                  <a:cubicBezTo>
                    <a:pt x="42283" y="28850"/>
                    <a:pt x="42746" y="29028"/>
                    <a:pt x="43031" y="29423"/>
                  </a:cubicBezTo>
                  <a:cubicBezTo>
                    <a:pt x="43264" y="29723"/>
                    <a:pt x="43364" y="30090"/>
                    <a:pt x="43565" y="30390"/>
                  </a:cubicBezTo>
                  <a:cubicBezTo>
                    <a:pt x="43895" y="30886"/>
                    <a:pt x="44494" y="31126"/>
                    <a:pt x="45108" y="31126"/>
                  </a:cubicBezTo>
                  <a:cubicBezTo>
                    <a:pt x="45486" y="31126"/>
                    <a:pt x="45869" y="31035"/>
                    <a:pt x="46200" y="30857"/>
                  </a:cubicBezTo>
                  <a:cubicBezTo>
                    <a:pt x="47034" y="30390"/>
                    <a:pt x="47567" y="29456"/>
                    <a:pt x="47868" y="28556"/>
                  </a:cubicBezTo>
                  <a:cubicBezTo>
                    <a:pt x="48168" y="27688"/>
                    <a:pt x="48335" y="26754"/>
                    <a:pt x="48968" y="26154"/>
                  </a:cubicBezTo>
                  <a:cubicBezTo>
                    <a:pt x="49515" y="25650"/>
                    <a:pt x="50227" y="25518"/>
                    <a:pt x="50997" y="25518"/>
                  </a:cubicBezTo>
                  <a:cubicBezTo>
                    <a:pt x="51842" y="25518"/>
                    <a:pt x="52757" y="25677"/>
                    <a:pt x="53600" y="25677"/>
                  </a:cubicBezTo>
                  <a:cubicBezTo>
                    <a:pt x="54379" y="25677"/>
                    <a:pt x="55096" y="25542"/>
                    <a:pt x="55640" y="25020"/>
                  </a:cubicBezTo>
                  <a:cubicBezTo>
                    <a:pt x="57208" y="23452"/>
                    <a:pt x="55640" y="20083"/>
                    <a:pt x="57474" y="18849"/>
                  </a:cubicBezTo>
                  <a:cubicBezTo>
                    <a:pt x="58408" y="18248"/>
                    <a:pt x="59743" y="18615"/>
                    <a:pt x="60743" y="18081"/>
                  </a:cubicBezTo>
                  <a:cubicBezTo>
                    <a:pt x="61544" y="17648"/>
                    <a:pt x="61944" y="16680"/>
                    <a:pt x="61944" y="15746"/>
                  </a:cubicBezTo>
                  <a:cubicBezTo>
                    <a:pt x="61911" y="14846"/>
                    <a:pt x="61544" y="13979"/>
                    <a:pt x="61077" y="13178"/>
                  </a:cubicBezTo>
                  <a:cubicBezTo>
                    <a:pt x="60844" y="12711"/>
                    <a:pt x="60543" y="12244"/>
                    <a:pt x="60543" y="11710"/>
                  </a:cubicBezTo>
                  <a:cubicBezTo>
                    <a:pt x="60577" y="10009"/>
                    <a:pt x="63512" y="9675"/>
                    <a:pt x="63846" y="7974"/>
                  </a:cubicBezTo>
                  <a:cubicBezTo>
                    <a:pt x="64012" y="7140"/>
                    <a:pt x="63412" y="6340"/>
                    <a:pt x="62678" y="5939"/>
                  </a:cubicBezTo>
                  <a:cubicBezTo>
                    <a:pt x="62044" y="5639"/>
                    <a:pt x="61344" y="5673"/>
                    <a:pt x="60743" y="5372"/>
                  </a:cubicBezTo>
                  <a:cubicBezTo>
                    <a:pt x="60643" y="5306"/>
                    <a:pt x="60543" y="5239"/>
                    <a:pt x="60443" y="5172"/>
                  </a:cubicBezTo>
                  <a:cubicBezTo>
                    <a:pt x="60043" y="4839"/>
                    <a:pt x="59809" y="4372"/>
                    <a:pt x="59176" y="4205"/>
                  </a:cubicBezTo>
                  <a:cubicBezTo>
                    <a:pt x="58909" y="4127"/>
                    <a:pt x="58635" y="4101"/>
                    <a:pt x="58357" y="4101"/>
                  </a:cubicBezTo>
                  <a:cubicBezTo>
                    <a:pt x="57801" y="4101"/>
                    <a:pt x="57230" y="4205"/>
                    <a:pt x="56674" y="4205"/>
                  </a:cubicBezTo>
                  <a:cubicBezTo>
                    <a:pt x="56639" y="4206"/>
                    <a:pt x="56604" y="4207"/>
                    <a:pt x="56569" y="4207"/>
                  </a:cubicBezTo>
                  <a:cubicBezTo>
                    <a:pt x="55758" y="4207"/>
                    <a:pt x="54832" y="3837"/>
                    <a:pt x="54672" y="3037"/>
                  </a:cubicBezTo>
                  <a:cubicBezTo>
                    <a:pt x="54506" y="2304"/>
                    <a:pt x="55039" y="1570"/>
                    <a:pt x="54806" y="869"/>
                  </a:cubicBezTo>
                  <a:cubicBezTo>
                    <a:pt x="54570" y="187"/>
                    <a:pt x="53797" y="0"/>
                    <a:pt x="530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20"/>
            <p:cNvSpPr/>
            <p:nvPr/>
          </p:nvSpPr>
          <p:spPr>
            <a:xfrm>
              <a:off x="2039125" y="2461050"/>
              <a:ext cx="381125" cy="273850"/>
            </a:xfrm>
            <a:custGeom>
              <a:avLst/>
              <a:gdLst/>
              <a:ahLst/>
              <a:cxnLst/>
              <a:rect l="l" t="t" r="r" b="b"/>
              <a:pathLst>
                <a:path w="15245" h="10954" extrusionOk="0">
                  <a:moveTo>
                    <a:pt x="13268" y="0"/>
                  </a:moveTo>
                  <a:cubicBezTo>
                    <a:pt x="12542" y="0"/>
                    <a:pt x="11696" y="163"/>
                    <a:pt x="10875" y="697"/>
                  </a:cubicBezTo>
                  <a:cubicBezTo>
                    <a:pt x="9074" y="1865"/>
                    <a:pt x="2069" y="6168"/>
                    <a:pt x="1" y="7435"/>
                  </a:cubicBezTo>
                  <a:cubicBezTo>
                    <a:pt x="968" y="8336"/>
                    <a:pt x="868" y="10171"/>
                    <a:pt x="2069" y="10804"/>
                  </a:cubicBezTo>
                  <a:cubicBezTo>
                    <a:pt x="2265" y="10906"/>
                    <a:pt x="2479" y="10953"/>
                    <a:pt x="2695" y="10953"/>
                  </a:cubicBezTo>
                  <a:cubicBezTo>
                    <a:pt x="3396" y="10953"/>
                    <a:pt x="4109" y="10459"/>
                    <a:pt x="4237" y="9770"/>
                  </a:cubicBezTo>
                  <a:cubicBezTo>
                    <a:pt x="4504" y="8570"/>
                    <a:pt x="3303" y="7102"/>
                    <a:pt x="4170" y="6201"/>
                  </a:cubicBezTo>
                  <a:cubicBezTo>
                    <a:pt x="4398" y="5974"/>
                    <a:pt x="4701" y="5877"/>
                    <a:pt x="5017" y="5877"/>
                  </a:cubicBezTo>
                  <a:cubicBezTo>
                    <a:pt x="5397" y="5877"/>
                    <a:pt x="5796" y="6016"/>
                    <a:pt x="6105" y="6235"/>
                  </a:cubicBezTo>
                  <a:cubicBezTo>
                    <a:pt x="6539" y="6535"/>
                    <a:pt x="6872" y="6935"/>
                    <a:pt x="7172" y="7369"/>
                  </a:cubicBezTo>
                  <a:cubicBezTo>
                    <a:pt x="9407" y="5434"/>
                    <a:pt x="15245" y="397"/>
                    <a:pt x="15245" y="397"/>
                  </a:cubicBezTo>
                  <a:cubicBezTo>
                    <a:pt x="15245" y="397"/>
                    <a:pt x="14402" y="0"/>
                    <a:pt x="132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20"/>
            <p:cNvSpPr/>
            <p:nvPr/>
          </p:nvSpPr>
          <p:spPr>
            <a:xfrm>
              <a:off x="2722125" y="2547675"/>
              <a:ext cx="200150" cy="393300"/>
            </a:xfrm>
            <a:custGeom>
              <a:avLst/>
              <a:gdLst/>
              <a:ahLst/>
              <a:cxnLst/>
              <a:rect l="l" t="t" r="r" b="b"/>
              <a:pathLst>
                <a:path w="8006" h="15732" extrusionOk="0">
                  <a:moveTo>
                    <a:pt x="167" y="1"/>
                  </a:moveTo>
                  <a:cubicBezTo>
                    <a:pt x="134" y="34"/>
                    <a:pt x="100" y="68"/>
                    <a:pt x="100" y="134"/>
                  </a:cubicBezTo>
                  <a:cubicBezTo>
                    <a:pt x="0" y="902"/>
                    <a:pt x="100" y="1735"/>
                    <a:pt x="267" y="2469"/>
                  </a:cubicBezTo>
                  <a:cubicBezTo>
                    <a:pt x="367" y="2836"/>
                    <a:pt x="467" y="3203"/>
                    <a:pt x="534" y="3603"/>
                  </a:cubicBezTo>
                  <a:cubicBezTo>
                    <a:pt x="701" y="5205"/>
                    <a:pt x="901" y="6806"/>
                    <a:pt x="1134" y="8407"/>
                  </a:cubicBezTo>
                  <a:cubicBezTo>
                    <a:pt x="1668" y="8507"/>
                    <a:pt x="2135" y="8807"/>
                    <a:pt x="2469" y="9241"/>
                  </a:cubicBezTo>
                  <a:cubicBezTo>
                    <a:pt x="3736" y="10942"/>
                    <a:pt x="2168" y="13911"/>
                    <a:pt x="3803" y="15312"/>
                  </a:cubicBezTo>
                  <a:cubicBezTo>
                    <a:pt x="4147" y="15603"/>
                    <a:pt x="4552" y="15731"/>
                    <a:pt x="4971" y="15731"/>
                  </a:cubicBezTo>
                  <a:cubicBezTo>
                    <a:pt x="6135" y="15731"/>
                    <a:pt x="7404" y="14746"/>
                    <a:pt x="7772" y="13544"/>
                  </a:cubicBezTo>
                  <a:cubicBezTo>
                    <a:pt x="7906" y="13110"/>
                    <a:pt x="7972" y="12643"/>
                    <a:pt x="8006" y="12176"/>
                  </a:cubicBezTo>
                  <a:cubicBezTo>
                    <a:pt x="7639" y="11643"/>
                    <a:pt x="7305" y="11075"/>
                    <a:pt x="6938" y="10542"/>
                  </a:cubicBezTo>
                  <a:cubicBezTo>
                    <a:pt x="6071" y="9207"/>
                    <a:pt x="5204" y="7873"/>
                    <a:pt x="4370" y="6472"/>
                  </a:cubicBezTo>
                  <a:cubicBezTo>
                    <a:pt x="3636" y="5271"/>
                    <a:pt x="2969" y="4004"/>
                    <a:pt x="2202" y="2803"/>
                  </a:cubicBezTo>
                  <a:cubicBezTo>
                    <a:pt x="1601" y="1802"/>
                    <a:pt x="1268" y="735"/>
                    <a:pt x="300" y="34"/>
                  </a:cubicBezTo>
                  <a:cubicBezTo>
                    <a:pt x="267" y="34"/>
                    <a:pt x="200" y="1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20"/>
            <p:cNvSpPr/>
            <p:nvPr/>
          </p:nvSpPr>
          <p:spPr>
            <a:xfrm>
              <a:off x="2071650" y="2363350"/>
              <a:ext cx="82575" cy="97300"/>
            </a:xfrm>
            <a:custGeom>
              <a:avLst/>
              <a:gdLst/>
              <a:ahLst/>
              <a:cxnLst/>
              <a:rect l="l" t="t" r="r" b="b"/>
              <a:pathLst>
                <a:path w="3303" h="3892" extrusionOk="0">
                  <a:moveTo>
                    <a:pt x="2091" y="0"/>
                  </a:moveTo>
                  <a:cubicBezTo>
                    <a:pt x="963" y="0"/>
                    <a:pt x="280" y="1177"/>
                    <a:pt x="67" y="2270"/>
                  </a:cubicBezTo>
                  <a:cubicBezTo>
                    <a:pt x="1" y="2737"/>
                    <a:pt x="1" y="3271"/>
                    <a:pt x="367" y="3604"/>
                  </a:cubicBezTo>
                  <a:cubicBezTo>
                    <a:pt x="553" y="3790"/>
                    <a:pt x="824" y="3892"/>
                    <a:pt x="1094" y="3892"/>
                  </a:cubicBezTo>
                  <a:cubicBezTo>
                    <a:pt x="1164" y="3892"/>
                    <a:pt x="1233" y="3885"/>
                    <a:pt x="1301" y="3871"/>
                  </a:cubicBezTo>
                  <a:cubicBezTo>
                    <a:pt x="1668" y="3805"/>
                    <a:pt x="1969" y="3638"/>
                    <a:pt x="2235" y="3404"/>
                  </a:cubicBezTo>
                  <a:cubicBezTo>
                    <a:pt x="2869" y="2871"/>
                    <a:pt x="3270" y="2037"/>
                    <a:pt x="3303" y="1203"/>
                  </a:cubicBezTo>
                  <a:cubicBezTo>
                    <a:pt x="3303" y="1003"/>
                    <a:pt x="3270" y="769"/>
                    <a:pt x="3169" y="569"/>
                  </a:cubicBezTo>
                  <a:cubicBezTo>
                    <a:pt x="3036" y="302"/>
                    <a:pt x="2736" y="135"/>
                    <a:pt x="2436" y="35"/>
                  </a:cubicBezTo>
                  <a:cubicBezTo>
                    <a:pt x="2316" y="11"/>
                    <a:pt x="2201" y="0"/>
                    <a:pt x="20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20"/>
            <p:cNvSpPr/>
            <p:nvPr/>
          </p:nvSpPr>
          <p:spPr>
            <a:xfrm>
              <a:off x="3318375" y="2183125"/>
              <a:ext cx="133450" cy="60700"/>
            </a:xfrm>
            <a:custGeom>
              <a:avLst/>
              <a:gdLst/>
              <a:ahLst/>
              <a:cxnLst/>
              <a:rect l="l" t="t" r="r" b="b"/>
              <a:pathLst>
                <a:path w="5338" h="2428" extrusionOk="0">
                  <a:moveTo>
                    <a:pt x="3260" y="1"/>
                  </a:moveTo>
                  <a:cubicBezTo>
                    <a:pt x="2300" y="1"/>
                    <a:pt x="1092" y="346"/>
                    <a:pt x="334" y="740"/>
                  </a:cubicBezTo>
                  <a:cubicBezTo>
                    <a:pt x="267" y="773"/>
                    <a:pt x="167" y="806"/>
                    <a:pt x="134" y="873"/>
                  </a:cubicBezTo>
                  <a:cubicBezTo>
                    <a:pt x="0" y="1073"/>
                    <a:pt x="101" y="1340"/>
                    <a:pt x="234" y="1507"/>
                  </a:cubicBezTo>
                  <a:cubicBezTo>
                    <a:pt x="568" y="1940"/>
                    <a:pt x="1068" y="2207"/>
                    <a:pt x="1602" y="2341"/>
                  </a:cubicBezTo>
                  <a:cubicBezTo>
                    <a:pt x="1940" y="2404"/>
                    <a:pt x="2278" y="2427"/>
                    <a:pt x="2617" y="2427"/>
                  </a:cubicBezTo>
                  <a:cubicBezTo>
                    <a:pt x="2812" y="2427"/>
                    <a:pt x="3007" y="2420"/>
                    <a:pt x="3203" y="2407"/>
                  </a:cubicBezTo>
                  <a:cubicBezTo>
                    <a:pt x="3536" y="2374"/>
                    <a:pt x="3903" y="2341"/>
                    <a:pt x="4203" y="2207"/>
                  </a:cubicBezTo>
                  <a:cubicBezTo>
                    <a:pt x="5338" y="1674"/>
                    <a:pt x="4871" y="173"/>
                    <a:pt x="3770" y="39"/>
                  </a:cubicBezTo>
                  <a:cubicBezTo>
                    <a:pt x="3612" y="13"/>
                    <a:pt x="3440" y="1"/>
                    <a:pt x="3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20"/>
            <p:cNvSpPr/>
            <p:nvPr/>
          </p:nvSpPr>
          <p:spPr>
            <a:xfrm>
              <a:off x="3239975" y="2353250"/>
              <a:ext cx="93000" cy="66600"/>
            </a:xfrm>
            <a:custGeom>
              <a:avLst/>
              <a:gdLst/>
              <a:ahLst/>
              <a:cxnLst/>
              <a:rect l="l" t="t" r="r" b="b"/>
              <a:pathLst>
                <a:path w="3720" h="2664" extrusionOk="0">
                  <a:moveTo>
                    <a:pt x="1983" y="1"/>
                  </a:moveTo>
                  <a:cubicBezTo>
                    <a:pt x="1295" y="1"/>
                    <a:pt x="541" y="380"/>
                    <a:pt x="301" y="940"/>
                  </a:cubicBezTo>
                  <a:cubicBezTo>
                    <a:pt x="1" y="1540"/>
                    <a:pt x="401" y="2140"/>
                    <a:pt x="935" y="2474"/>
                  </a:cubicBezTo>
                  <a:cubicBezTo>
                    <a:pt x="1170" y="2605"/>
                    <a:pt x="1426" y="2664"/>
                    <a:pt x="1680" y="2664"/>
                  </a:cubicBezTo>
                  <a:cubicBezTo>
                    <a:pt x="2720" y="2664"/>
                    <a:pt x="3720" y="1672"/>
                    <a:pt x="3103" y="573"/>
                  </a:cubicBezTo>
                  <a:cubicBezTo>
                    <a:pt x="2876" y="171"/>
                    <a:pt x="2444" y="1"/>
                    <a:pt x="19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20"/>
            <p:cNvSpPr/>
            <p:nvPr/>
          </p:nvSpPr>
          <p:spPr>
            <a:xfrm>
              <a:off x="2953650" y="2521900"/>
              <a:ext cx="62875" cy="72500"/>
            </a:xfrm>
            <a:custGeom>
              <a:avLst/>
              <a:gdLst/>
              <a:ahLst/>
              <a:cxnLst/>
              <a:rect l="l" t="t" r="r" b="b"/>
              <a:pathLst>
                <a:path w="2515" h="2900" extrusionOk="0">
                  <a:moveTo>
                    <a:pt x="1348" y="1"/>
                  </a:moveTo>
                  <a:cubicBezTo>
                    <a:pt x="659" y="1"/>
                    <a:pt x="1" y="730"/>
                    <a:pt x="46" y="1566"/>
                  </a:cubicBezTo>
                  <a:cubicBezTo>
                    <a:pt x="79" y="2066"/>
                    <a:pt x="346" y="2533"/>
                    <a:pt x="746" y="2766"/>
                  </a:cubicBezTo>
                  <a:cubicBezTo>
                    <a:pt x="913" y="2833"/>
                    <a:pt x="1080" y="2900"/>
                    <a:pt x="1247" y="2900"/>
                  </a:cubicBezTo>
                  <a:cubicBezTo>
                    <a:pt x="1513" y="2900"/>
                    <a:pt x="1780" y="2733"/>
                    <a:pt x="1980" y="2500"/>
                  </a:cubicBezTo>
                  <a:cubicBezTo>
                    <a:pt x="2147" y="2299"/>
                    <a:pt x="2247" y="2033"/>
                    <a:pt x="2347" y="1766"/>
                  </a:cubicBezTo>
                  <a:cubicBezTo>
                    <a:pt x="2447" y="1365"/>
                    <a:pt x="2514" y="898"/>
                    <a:pt x="2281" y="565"/>
                  </a:cubicBezTo>
                  <a:cubicBezTo>
                    <a:pt x="2012" y="166"/>
                    <a:pt x="1676" y="1"/>
                    <a:pt x="13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20"/>
            <p:cNvSpPr/>
            <p:nvPr/>
          </p:nvSpPr>
          <p:spPr>
            <a:xfrm>
              <a:off x="3107000" y="2444575"/>
              <a:ext cx="63075" cy="62400"/>
            </a:xfrm>
            <a:custGeom>
              <a:avLst/>
              <a:gdLst/>
              <a:ahLst/>
              <a:cxnLst/>
              <a:rect l="l" t="t" r="r" b="b"/>
              <a:pathLst>
                <a:path w="2523" h="2496" extrusionOk="0">
                  <a:moveTo>
                    <a:pt x="1254" y="0"/>
                  </a:moveTo>
                  <a:cubicBezTo>
                    <a:pt x="637" y="0"/>
                    <a:pt x="1" y="445"/>
                    <a:pt x="49" y="1423"/>
                  </a:cubicBezTo>
                  <a:cubicBezTo>
                    <a:pt x="81" y="1959"/>
                    <a:pt x="530" y="2496"/>
                    <a:pt x="1059" y="2496"/>
                  </a:cubicBezTo>
                  <a:cubicBezTo>
                    <a:pt x="1089" y="2496"/>
                    <a:pt x="1120" y="2494"/>
                    <a:pt x="1150" y="2490"/>
                  </a:cubicBezTo>
                  <a:cubicBezTo>
                    <a:pt x="1317" y="2457"/>
                    <a:pt x="1484" y="2390"/>
                    <a:pt x="1651" y="2290"/>
                  </a:cubicBezTo>
                  <a:cubicBezTo>
                    <a:pt x="1984" y="2090"/>
                    <a:pt x="2251" y="1756"/>
                    <a:pt x="2318" y="1356"/>
                  </a:cubicBezTo>
                  <a:cubicBezTo>
                    <a:pt x="2522" y="486"/>
                    <a:pt x="1899" y="0"/>
                    <a:pt x="1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20"/>
            <p:cNvSpPr/>
            <p:nvPr/>
          </p:nvSpPr>
          <p:spPr>
            <a:xfrm>
              <a:off x="2379375" y="2521700"/>
              <a:ext cx="100100" cy="81425"/>
            </a:xfrm>
            <a:custGeom>
              <a:avLst/>
              <a:gdLst/>
              <a:ahLst/>
              <a:cxnLst/>
              <a:rect l="l" t="t" r="r" b="b"/>
              <a:pathLst>
                <a:path w="4004" h="3257" extrusionOk="0">
                  <a:moveTo>
                    <a:pt x="2369" y="0"/>
                  </a:moveTo>
                  <a:cubicBezTo>
                    <a:pt x="2335" y="0"/>
                    <a:pt x="2301" y="2"/>
                    <a:pt x="2269" y="6"/>
                  </a:cubicBezTo>
                  <a:cubicBezTo>
                    <a:pt x="1535" y="73"/>
                    <a:pt x="734" y="1007"/>
                    <a:pt x="334" y="1574"/>
                  </a:cubicBezTo>
                  <a:cubicBezTo>
                    <a:pt x="167" y="1807"/>
                    <a:pt x="0" y="2141"/>
                    <a:pt x="34" y="2441"/>
                  </a:cubicBezTo>
                  <a:cubicBezTo>
                    <a:pt x="67" y="2875"/>
                    <a:pt x="501" y="3208"/>
                    <a:pt x="934" y="3241"/>
                  </a:cubicBezTo>
                  <a:cubicBezTo>
                    <a:pt x="1001" y="3252"/>
                    <a:pt x="1067" y="3256"/>
                    <a:pt x="1133" y="3256"/>
                  </a:cubicBezTo>
                  <a:cubicBezTo>
                    <a:pt x="1500" y="3256"/>
                    <a:pt x="1863" y="3111"/>
                    <a:pt x="2202" y="2941"/>
                  </a:cubicBezTo>
                  <a:cubicBezTo>
                    <a:pt x="2569" y="2774"/>
                    <a:pt x="2902" y="2541"/>
                    <a:pt x="3236" y="2274"/>
                  </a:cubicBezTo>
                  <a:cubicBezTo>
                    <a:pt x="3636" y="1974"/>
                    <a:pt x="4003" y="1507"/>
                    <a:pt x="3903" y="1040"/>
                  </a:cubicBezTo>
                  <a:cubicBezTo>
                    <a:pt x="3777" y="505"/>
                    <a:pt x="2940" y="0"/>
                    <a:pt x="23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20"/>
            <p:cNvSpPr/>
            <p:nvPr/>
          </p:nvSpPr>
          <p:spPr>
            <a:xfrm>
              <a:off x="2307650" y="2670225"/>
              <a:ext cx="65900" cy="61850"/>
            </a:xfrm>
            <a:custGeom>
              <a:avLst/>
              <a:gdLst/>
              <a:ahLst/>
              <a:cxnLst/>
              <a:rect l="l" t="t" r="r" b="b"/>
              <a:pathLst>
                <a:path w="2636" h="2474" extrusionOk="0">
                  <a:moveTo>
                    <a:pt x="1798" y="1"/>
                  </a:moveTo>
                  <a:cubicBezTo>
                    <a:pt x="1312" y="1"/>
                    <a:pt x="742" y="484"/>
                    <a:pt x="434" y="836"/>
                  </a:cubicBezTo>
                  <a:cubicBezTo>
                    <a:pt x="301" y="1003"/>
                    <a:pt x="167" y="1170"/>
                    <a:pt x="134" y="1370"/>
                  </a:cubicBezTo>
                  <a:cubicBezTo>
                    <a:pt x="1" y="1870"/>
                    <a:pt x="468" y="2437"/>
                    <a:pt x="1001" y="2471"/>
                  </a:cubicBezTo>
                  <a:cubicBezTo>
                    <a:pt x="1027" y="2472"/>
                    <a:pt x="1053" y="2473"/>
                    <a:pt x="1079" y="2473"/>
                  </a:cubicBezTo>
                  <a:cubicBezTo>
                    <a:pt x="1614" y="2473"/>
                    <a:pt x="2081" y="2149"/>
                    <a:pt x="2336" y="1704"/>
                  </a:cubicBezTo>
                  <a:cubicBezTo>
                    <a:pt x="2536" y="1337"/>
                    <a:pt x="2636" y="870"/>
                    <a:pt x="2436" y="469"/>
                  </a:cubicBezTo>
                  <a:cubicBezTo>
                    <a:pt x="2277" y="129"/>
                    <a:pt x="2049" y="1"/>
                    <a:pt x="1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20"/>
            <p:cNvSpPr/>
            <p:nvPr/>
          </p:nvSpPr>
          <p:spPr>
            <a:xfrm>
              <a:off x="2866375" y="2562700"/>
              <a:ext cx="141800" cy="169300"/>
            </a:xfrm>
            <a:custGeom>
              <a:avLst/>
              <a:gdLst/>
              <a:ahLst/>
              <a:cxnLst/>
              <a:rect l="l" t="t" r="r" b="b"/>
              <a:pathLst>
                <a:path w="5672" h="6772" extrusionOk="0">
                  <a:moveTo>
                    <a:pt x="1" y="0"/>
                  </a:moveTo>
                  <a:lnTo>
                    <a:pt x="3537" y="6772"/>
                  </a:lnTo>
                  <a:cubicBezTo>
                    <a:pt x="3890" y="6530"/>
                    <a:pt x="4325" y="6392"/>
                    <a:pt x="4746" y="6392"/>
                  </a:cubicBezTo>
                  <a:cubicBezTo>
                    <a:pt x="5081" y="6392"/>
                    <a:pt x="5406" y="6480"/>
                    <a:pt x="5672" y="6672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20"/>
            <p:cNvSpPr/>
            <p:nvPr/>
          </p:nvSpPr>
          <p:spPr>
            <a:xfrm>
              <a:off x="2722950" y="2542675"/>
              <a:ext cx="66750" cy="245200"/>
            </a:xfrm>
            <a:custGeom>
              <a:avLst/>
              <a:gdLst/>
              <a:ahLst/>
              <a:cxnLst/>
              <a:rect l="l" t="t" r="r" b="b"/>
              <a:pathLst>
                <a:path w="2670" h="9808" extrusionOk="0">
                  <a:moveTo>
                    <a:pt x="0" y="1"/>
                  </a:moveTo>
                  <a:lnTo>
                    <a:pt x="0" y="8574"/>
                  </a:lnTo>
                  <a:cubicBezTo>
                    <a:pt x="154" y="8552"/>
                    <a:pt x="308" y="8540"/>
                    <a:pt x="462" y="8540"/>
                  </a:cubicBezTo>
                  <a:cubicBezTo>
                    <a:pt x="1241" y="8540"/>
                    <a:pt x="1990" y="8828"/>
                    <a:pt x="2436" y="9441"/>
                  </a:cubicBezTo>
                  <a:cubicBezTo>
                    <a:pt x="2536" y="9541"/>
                    <a:pt x="2602" y="9674"/>
                    <a:pt x="2669" y="9808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20"/>
            <p:cNvSpPr/>
            <p:nvPr/>
          </p:nvSpPr>
          <p:spPr>
            <a:xfrm>
              <a:off x="2431075" y="2509325"/>
              <a:ext cx="192650" cy="268550"/>
            </a:xfrm>
            <a:custGeom>
              <a:avLst/>
              <a:gdLst/>
              <a:ahLst/>
              <a:cxnLst/>
              <a:rect l="l" t="t" r="r" b="b"/>
              <a:pathLst>
                <a:path w="7706" h="10742" extrusionOk="0">
                  <a:moveTo>
                    <a:pt x="7706" y="0"/>
                  </a:moveTo>
                  <a:lnTo>
                    <a:pt x="0" y="6071"/>
                  </a:lnTo>
                  <a:cubicBezTo>
                    <a:pt x="48" y="6068"/>
                    <a:pt x="95" y="6066"/>
                    <a:pt x="142" y="6066"/>
                  </a:cubicBezTo>
                  <a:cubicBezTo>
                    <a:pt x="561" y="6066"/>
                    <a:pt x="972" y="6198"/>
                    <a:pt x="1301" y="6438"/>
                  </a:cubicBezTo>
                  <a:cubicBezTo>
                    <a:pt x="1969" y="6939"/>
                    <a:pt x="2369" y="7706"/>
                    <a:pt x="2669" y="8473"/>
                  </a:cubicBezTo>
                  <a:cubicBezTo>
                    <a:pt x="2969" y="9207"/>
                    <a:pt x="3203" y="9974"/>
                    <a:pt x="3470" y="10741"/>
                  </a:cubicBezTo>
                  <a:lnTo>
                    <a:pt x="77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20"/>
            <p:cNvSpPr/>
            <p:nvPr/>
          </p:nvSpPr>
          <p:spPr>
            <a:xfrm>
              <a:off x="2178400" y="2470950"/>
              <a:ext cx="241850" cy="225200"/>
            </a:xfrm>
            <a:custGeom>
              <a:avLst/>
              <a:gdLst/>
              <a:ahLst/>
              <a:cxnLst/>
              <a:rect l="l" t="t" r="r" b="b"/>
              <a:pathLst>
                <a:path w="9674" h="9008" extrusionOk="0">
                  <a:moveTo>
                    <a:pt x="9674" y="1"/>
                  </a:moveTo>
                  <a:lnTo>
                    <a:pt x="0" y="5572"/>
                  </a:lnTo>
                  <a:cubicBezTo>
                    <a:pt x="200" y="5638"/>
                    <a:pt x="401" y="5738"/>
                    <a:pt x="534" y="5839"/>
                  </a:cubicBezTo>
                  <a:cubicBezTo>
                    <a:pt x="1568" y="6539"/>
                    <a:pt x="2035" y="7773"/>
                    <a:pt x="2469" y="9007"/>
                  </a:cubicBezTo>
                  <a:lnTo>
                    <a:pt x="967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20"/>
            <p:cNvSpPr/>
            <p:nvPr/>
          </p:nvSpPr>
          <p:spPr>
            <a:xfrm>
              <a:off x="1974075" y="2322750"/>
              <a:ext cx="120950" cy="127325"/>
            </a:xfrm>
            <a:custGeom>
              <a:avLst/>
              <a:gdLst/>
              <a:ahLst/>
              <a:cxnLst/>
              <a:rect l="l" t="t" r="r" b="b"/>
              <a:pathLst>
                <a:path w="4838" h="5093" extrusionOk="0">
                  <a:moveTo>
                    <a:pt x="3866" y="0"/>
                  </a:moveTo>
                  <a:cubicBezTo>
                    <a:pt x="3767" y="0"/>
                    <a:pt x="3667" y="19"/>
                    <a:pt x="3570" y="58"/>
                  </a:cubicBezTo>
                  <a:cubicBezTo>
                    <a:pt x="3203" y="192"/>
                    <a:pt x="2869" y="458"/>
                    <a:pt x="2503" y="625"/>
                  </a:cubicBezTo>
                  <a:cubicBezTo>
                    <a:pt x="2002" y="825"/>
                    <a:pt x="1535" y="1059"/>
                    <a:pt x="1068" y="1326"/>
                  </a:cubicBezTo>
                  <a:cubicBezTo>
                    <a:pt x="534" y="1693"/>
                    <a:pt x="1" y="2226"/>
                    <a:pt x="34" y="2860"/>
                  </a:cubicBezTo>
                  <a:cubicBezTo>
                    <a:pt x="67" y="3260"/>
                    <a:pt x="334" y="3594"/>
                    <a:pt x="568" y="3928"/>
                  </a:cubicBezTo>
                  <a:lnTo>
                    <a:pt x="1035" y="4561"/>
                  </a:lnTo>
                  <a:cubicBezTo>
                    <a:pt x="1168" y="4728"/>
                    <a:pt x="1302" y="4928"/>
                    <a:pt x="1535" y="5028"/>
                  </a:cubicBezTo>
                  <a:cubicBezTo>
                    <a:pt x="1630" y="5072"/>
                    <a:pt x="1728" y="5092"/>
                    <a:pt x="1826" y="5092"/>
                  </a:cubicBezTo>
                  <a:cubicBezTo>
                    <a:pt x="2175" y="5092"/>
                    <a:pt x="2520" y="4841"/>
                    <a:pt x="2703" y="4528"/>
                  </a:cubicBezTo>
                  <a:cubicBezTo>
                    <a:pt x="2936" y="4161"/>
                    <a:pt x="3003" y="3661"/>
                    <a:pt x="3136" y="3227"/>
                  </a:cubicBezTo>
                  <a:cubicBezTo>
                    <a:pt x="3336" y="2593"/>
                    <a:pt x="3670" y="2026"/>
                    <a:pt x="4104" y="1559"/>
                  </a:cubicBezTo>
                  <a:cubicBezTo>
                    <a:pt x="4404" y="1226"/>
                    <a:pt x="4838" y="792"/>
                    <a:pt x="4504" y="325"/>
                  </a:cubicBezTo>
                  <a:cubicBezTo>
                    <a:pt x="4339" y="112"/>
                    <a:pt x="4106" y="0"/>
                    <a:pt x="38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20"/>
            <p:cNvSpPr/>
            <p:nvPr/>
          </p:nvSpPr>
          <p:spPr>
            <a:xfrm>
              <a:off x="1989925" y="2513700"/>
              <a:ext cx="147625" cy="105050"/>
            </a:xfrm>
            <a:custGeom>
              <a:avLst/>
              <a:gdLst/>
              <a:ahLst/>
              <a:cxnLst/>
              <a:rect l="l" t="t" r="r" b="b"/>
              <a:pathLst>
                <a:path w="5905" h="4202" extrusionOk="0">
                  <a:moveTo>
                    <a:pt x="4981" y="1"/>
                  </a:moveTo>
                  <a:cubicBezTo>
                    <a:pt x="3288" y="1"/>
                    <a:pt x="1413" y="982"/>
                    <a:pt x="434" y="2327"/>
                  </a:cubicBezTo>
                  <a:cubicBezTo>
                    <a:pt x="201" y="2661"/>
                    <a:pt x="1" y="3094"/>
                    <a:pt x="234" y="3461"/>
                  </a:cubicBezTo>
                  <a:cubicBezTo>
                    <a:pt x="334" y="3628"/>
                    <a:pt x="534" y="3728"/>
                    <a:pt x="701" y="3828"/>
                  </a:cubicBezTo>
                  <a:cubicBezTo>
                    <a:pt x="1127" y="4030"/>
                    <a:pt x="1597" y="4201"/>
                    <a:pt x="2043" y="4201"/>
                  </a:cubicBezTo>
                  <a:cubicBezTo>
                    <a:pt x="2260" y="4201"/>
                    <a:pt x="2472" y="4160"/>
                    <a:pt x="2669" y="4062"/>
                  </a:cubicBezTo>
                  <a:cubicBezTo>
                    <a:pt x="3103" y="3828"/>
                    <a:pt x="3370" y="3428"/>
                    <a:pt x="3670" y="3061"/>
                  </a:cubicBezTo>
                  <a:cubicBezTo>
                    <a:pt x="4270" y="2261"/>
                    <a:pt x="5071" y="1627"/>
                    <a:pt x="5638" y="826"/>
                  </a:cubicBezTo>
                  <a:cubicBezTo>
                    <a:pt x="5771" y="593"/>
                    <a:pt x="5905" y="259"/>
                    <a:pt x="5671" y="92"/>
                  </a:cubicBezTo>
                  <a:cubicBezTo>
                    <a:pt x="5605" y="59"/>
                    <a:pt x="5538" y="26"/>
                    <a:pt x="5438" y="26"/>
                  </a:cubicBezTo>
                  <a:cubicBezTo>
                    <a:pt x="5288" y="9"/>
                    <a:pt x="5135" y="1"/>
                    <a:pt x="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20"/>
            <p:cNvSpPr/>
            <p:nvPr/>
          </p:nvSpPr>
          <p:spPr>
            <a:xfrm>
              <a:off x="2597025" y="2571575"/>
              <a:ext cx="99275" cy="277175"/>
            </a:xfrm>
            <a:custGeom>
              <a:avLst/>
              <a:gdLst/>
              <a:ahLst/>
              <a:cxnLst/>
              <a:rect l="l" t="t" r="r" b="b"/>
              <a:pathLst>
                <a:path w="3971" h="11087" extrusionOk="0">
                  <a:moveTo>
                    <a:pt x="3025" y="0"/>
                  </a:moveTo>
                  <a:cubicBezTo>
                    <a:pt x="2455" y="0"/>
                    <a:pt x="2088" y="939"/>
                    <a:pt x="1869" y="1347"/>
                  </a:cubicBezTo>
                  <a:cubicBezTo>
                    <a:pt x="1168" y="2814"/>
                    <a:pt x="868" y="4415"/>
                    <a:pt x="568" y="5983"/>
                  </a:cubicBezTo>
                  <a:cubicBezTo>
                    <a:pt x="267" y="7551"/>
                    <a:pt x="1" y="9152"/>
                    <a:pt x="301" y="10720"/>
                  </a:cubicBezTo>
                  <a:cubicBezTo>
                    <a:pt x="334" y="10820"/>
                    <a:pt x="334" y="10887"/>
                    <a:pt x="401" y="10953"/>
                  </a:cubicBezTo>
                  <a:cubicBezTo>
                    <a:pt x="468" y="11053"/>
                    <a:pt x="601" y="11087"/>
                    <a:pt x="734" y="11087"/>
                  </a:cubicBezTo>
                  <a:cubicBezTo>
                    <a:pt x="1101" y="11087"/>
                    <a:pt x="1402" y="10820"/>
                    <a:pt x="1568" y="10486"/>
                  </a:cubicBezTo>
                  <a:cubicBezTo>
                    <a:pt x="1735" y="10186"/>
                    <a:pt x="1802" y="9819"/>
                    <a:pt x="1869" y="9486"/>
                  </a:cubicBezTo>
                  <a:cubicBezTo>
                    <a:pt x="2102" y="8585"/>
                    <a:pt x="2536" y="7751"/>
                    <a:pt x="3069" y="7051"/>
                  </a:cubicBezTo>
                  <a:cubicBezTo>
                    <a:pt x="3370" y="6684"/>
                    <a:pt x="3737" y="6317"/>
                    <a:pt x="3837" y="5850"/>
                  </a:cubicBezTo>
                  <a:cubicBezTo>
                    <a:pt x="3903" y="5650"/>
                    <a:pt x="3903" y="5416"/>
                    <a:pt x="3937" y="5216"/>
                  </a:cubicBezTo>
                  <a:cubicBezTo>
                    <a:pt x="3970" y="4149"/>
                    <a:pt x="3937" y="3081"/>
                    <a:pt x="3803" y="2047"/>
                  </a:cubicBezTo>
                  <a:cubicBezTo>
                    <a:pt x="3770" y="1513"/>
                    <a:pt x="3837" y="146"/>
                    <a:pt x="3136" y="12"/>
                  </a:cubicBezTo>
                  <a:cubicBezTo>
                    <a:pt x="3098" y="4"/>
                    <a:pt x="3061" y="0"/>
                    <a:pt x="30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20"/>
            <p:cNvSpPr/>
            <p:nvPr/>
          </p:nvSpPr>
          <p:spPr>
            <a:xfrm>
              <a:off x="3169925" y="2024800"/>
              <a:ext cx="105950" cy="75450"/>
            </a:xfrm>
            <a:custGeom>
              <a:avLst/>
              <a:gdLst/>
              <a:ahLst/>
              <a:cxnLst/>
              <a:rect l="l" t="t" r="r" b="b"/>
              <a:pathLst>
                <a:path w="4238" h="3018" extrusionOk="0">
                  <a:moveTo>
                    <a:pt x="3737" y="1"/>
                  </a:moveTo>
                  <a:cubicBezTo>
                    <a:pt x="2770" y="1"/>
                    <a:pt x="1802" y="635"/>
                    <a:pt x="935" y="1002"/>
                  </a:cubicBezTo>
                  <a:cubicBezTo>
                    <a:pt x="268" y="1302"/>
                    <a:pt x="1" y="2603"/>
                    <a:pt x="768" y="2936"/>
                  </a:cubicBezTo>
                  <a:cubicBezTo>
                    <a:pt x="868" y="3003"/>
                    <a:pt x="1002" y="3003"/>
                    <a:pt x="1102" y="3003"/>
                  </a:cubicBezTo>
                  <a:cubicBezTo>
                    <a:pt x="1204" y="3012"/>
                    <a:pt x="1309" y="3017"/>
                    <a:pt x="1413" y="3017"/>
                  </a:cubicBezTo>
                  <a:cubicBezTo>
                    <a:pt x="2056" y="3017"/>
                    <a:pt x="2720" y="2838"/>
                    <a:pt x="3237" y="2436"/>
                  </a:cubicBezTo>
                  <a:cubicBezTo>
                    <a:pt x="3837" y="1969"/>
                    <a:pt x="4237" y="1235"/>
                    <a:pt x="4171" y="468"/>
                  </a:cubicBezTo>
                  <a:cubicBezTo>
                    <a:pt x="4171" y="334"/>
                    <a:pt x="4137" y="168"/>
                    <a:pt x="4004" y="68"/>
                  </a:cubicBezTo>
                  <a:cubicBezTo>
                    <a:pt x="3937" y="34"/>
                    <a:pt x="3837" y="1"/>
                    <a:pt x="37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20"/>
            <p:cNvSpPr/>
            <p:nvPr/>
          </p:nvSpPr>
          <p:spPr>
            <a:xfrm>
              <a:off x="3328375" y="2123875"/>
              <a:ext cx="109500" cy="39925"/>
            </a:xfrm>
            <a:custGeom>
              <a:avLst/>
              <a:gdLst/>
              <a:ahLst/>
              <a:cxnLst/>
              <a:rect l="l" t="t" r="r" b="b"/>
              <a:pathLst>
                <a:path w="4380" h="1597" extrusionOk="0">
                  <a:moveTo>
                    <a:pt x="2279" y="1"/>
                  </a:moveTo>
                  <a:cubicBezTo>
                    <a:pt x="1734" y="1"/>
                    <a:pt x="1236" y="50"/>
                    <a:pt x="1068" y="74"/>
                  </a:cubicBezTo>
                  <a:cubicBezTo>
                    <a:pt x="835" y="107"/>
                    <a:pt x="568" y="141"/>
                    <a:pt x="368" y="274"/>
                  </a:cubicBezTo>
                  <a:cubicBezTo>
                    <a:pt x="134" y="441"/>
                    <a:pt x="1" y="675"/>
                    <a:pt x="34" y="941"/>
                  </a:cubicBezTo>
                  <a:cubicBezTo>
                    <a:pt x="67" y="1108"/>
                    <a:pt x="234" y="1275"/>
                    <a:pt x="401" y="1375"/>
                  </a:cubicBezTo>
                  <a:cubicBezTo>
                    <a:pt x="568" y="1442"/>
                    <a:pt x="768" y="1475"/>
                    <a:pt x="968" y="1508"/>
                  </a:cubicBezTo>
                  <a:cubicBezTo>
                    <a:pt x="1350" y="1556"/>
                    <a:pt x="1739" y="1596"/>
                    <a:pt x="2122" y="1596"/>
                  </a:cubicBezTo>
                  <a:cubicBezTo>
                    <a:pt x="2541" y="1596"/>
                    <a:pt x="2953" y="1548"/>
                    <a:pt x="3336" y="1408"/>
                  </a:cubicBezTo>
                  <a:cubicBezTo>
                    <a:pt x="3637" y="1308"/>
                    <a:pt x="3937" y="1175"/>
                    <a:pt x="4037" y="908"/>
                  </a:cubicBezTo>
                  <a:cubicBezTo>
                    <a:pt x="4379" y="159"/>
                    <a:pt x="3254" y="1"/>
                    <a:pt x="22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20"/>
            <p:cNvSpPr/>
            <p:nvPr/>
          </p:nvSpPr>
          <p:spPr>
            <a:xfrm>
              <a:off x="3296700" y="2284100"/>
              <a:ext cx="148450" cy="80825"/>
            </a:xfrm>
            <a:custGeom>
              <a:avLst/>
              <a:gdLst/>
              <a:ahLst/>
              <a:cxnLst/>
              <a:rect l="l" t="t" r="r" b="b"/>
              <a:pathLst>
                <a:path w="5938" h="3233" extrusionOk="0">
                  <a:moveTo>
                    <a:pt x="2837" y="1"/>
                  </a:moveTo>
                  <a:cubicBezTo>
                    <a:pt x="2042" y="1"/>
                    <a:pt x="1239" y="117"/>
                    <a:pt x="534" y="370"/>
                  </a:cubicBezTo>
                  <a:cubicBezTo>
                    <a:pt x="367" y="437"/>
                    <a:pt x="167" y="503"/>
                    <a:pt x="100" y="670"/>
                  </a:cubicBezTo>
                  <a:cubicBezTo>
                    <a:pt x="0" y="904"/>
                    <a:pt x="100" y="1170"/>
                    <a:pt x="267" y="1371"/>
                  </a:cubicBezTo>
                  <a:cubicBezTo>
                    <a:pt x="534" y="1738"/>
                    <a:pt x="968" y="2038"/>
                    <a:pt x="1401" y="2271"/>
                  </a:cubicBezTo>
                  <a:cubicBezTo>
                    <a:pt x="2302" y="2772"/>
                    <a:pt x="3336" y="3072"/>
                    <a:pt x="4337" y="3205"/>
                  </a:cubicBezTo>
                  <a:cubicBezTo>
                    <a:pt x="4456" y="3222"/>
                    <a:pt x="4583" y="3233"/>
                    <a:pt x="4709" y="3233"/>
                  </a:cubicBezTo>
                  <a:cubicBezTo>
                    <a:pt x="5075" y="3233"/>
                    <a:pt x="5439" y="3144"/>
                    <a:pt x="5638" y="2872"/>
                  </a:cubicBezTo>
                  <a:cubicBezTo>
                    <a:pt x="5938" y="2405"/>
                    <a:pt x="5904" y="1471"/>
                    <a:pt x="5704" y="970"/>
                  </a:cubicBezTo>
                  <a:cubicBezTo>
                    <a:pt x="5537" y="537"/>
                    <a:pt x="5204" y="370"/>
                    <a:pt x="4770" y="236"/>
                  </a:cubicBezTo>
                  <a:cubicBezTo>
                    <a:pt x="4174" y="84"/>
                    <a:pt x="3509" y="1"/>
                    <a:pt x="28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20"/>
            <p:cNvSpPr/>
            <p:nvPr/>
          </p:nvSpPr>
          <p:spPr>
            <a:xfrm>
              <a:off x="3179100" y="2502700"/>
              <a:ext cx="127625" cy="91300"/>
            </a:xfrm>
            <a:custGeom>
              <a:avLst/>
              <a:gdLst/>
              <a:ahLst/>
              <a:cxnLst/>
              <a:rect l="l" t="t" r="r" b="b"/>
              <a:pathLst>
                <a:path w="5105" h="3652" extrusionOk="0">
                  <a:moveTo>
                    <a:pt x="1256" y="0"/>
                  </a:moveTo>
                  <a:cubicBezTo>
                    <a:pt x="830" y="0"/>
                    <a:pt x="419" y="93"/>
                    <a:pt x="201" y="432"/>
                  </a:cubicBezTo>
                  <a:cubicBezTo>
                    <a:pt x="34" y="666"/>
                    <a:pt x="1" y="999"/>
                    <a:pt x="34" y="1300"/>
                  </a:cubicBezTo>
                  <a:cubicBezTo>
                    <a:pt x="168" y="2100"/>
                    <a:pt x="901" y="2701"/>
                    <a:pt x="1635" y="3134"/>
                  </a:cubicBezTo>
                  <a:cubicBezTo>
                    <a:pt x="2069" y="3368"/>
                    <a:pt x="2569" y="3601"/>
                    <a:pt x="3070" y="3635"/>
                  </a:cubicBezTo>
                  <a:cubicBezTo>
                    <a:pt x="3152" y="3645"/>
                    <a:pt x="3236" y="3651"/>
                    <a:pt x="3321" y="3651"/>
                  </a:cubicBezTo>
                  <a:cubicBezTo>
                    <a:pt x="3750" y="3651"/>
                    <a:pt x="4192" y="3507"/>
                    <a:pt x="4471" y="3201"/>
                  </a:cubicBezTo>
                  <a:cubicBezTo>
                    <a:pt x="5004" y="2634"/>
                    <a:pt x="5104" y="1366"/>
                    <a:pt x="4404" y="866"/>
                  </a:cubicBezTo>
                  <a:cubicBezTo>
                    <a:pt x="3770" y="366"/>
                    <a:pt x="2536" y="165"/>
                    <a:pt x="1735" y="32"/>
                  </a:cubicBezTo>
                  <a:cubicBezTo>
                    <a:pt x="1580" y="14"/>
                    <a:pt x="1417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20"/>
            <p:cNvSpPr/>
            <p:nvPr/>
          </p:nvSpPr>
          <p:spPr>
            <a:xfrm>
              <a:off x="3029000" y="2571275"/>
              <a:ext cx="115100" cy="133025"/>
            </a:xfrm>
            <a:custGeom>
              <a:avLst/>
              <a:gdLst/>
              <a:ahLst/>
              <a:cxnLst/>
              <a:rect l="l" t="t" r="r" b="b"/>
              <a:pathLst>
                <a:path w="4604" h="5321" extrusionOk="0">
                  <a:moveTo>
                    <a:pt x="2528" y="1"/>
                  </a:moveTo>
                  <a:cubicBezTo>
                    <a:pt x="2275" y="1"/>
                    <a:pt x="2018" y="34"/>
                    <a:pt x="1768" y="91"/>
                  </a:cubicBezTo>
                  <a:cubicBezTo>
                    <a:pt x="1235" y="258"/>
                    <a:pt x="701" y="525"/>
                    <a:pt x="367" y="1025"/>
                  </a:cubicBezTo>
                  <a:cubicBezTo>
                    <a:pt x="67" y="1459"/>
                    <a:pt x="1" y="1992"/>
                    <a:pt x="67" y="2526"/>
                  </a:cubicBezTo>
                  <a:cubicBezTo>
                    <a:pt x="134" y="3026"/>
                    <a:pt x="367" y="3493"/>
                    <a:pt x="601" y="3960"/>
                  </a:cubicBezTo>
                  <a:cubicBezTo>
                    <a:pt x="834" y="4394"/>
                    <a:pt x="1135" y="4828"/>
                    <a:pt x="1568" y="5095"/>
                  </a:cubicBezTo>
                  <a:cubicBezTo>
                    <a:pt x="1797" y="5235"/>
                    <a:pt x="2063" y="5320"/>
                    <a:pt x="2322" y="5320"/>
                  </a:cubicBezTo>
                  <a:cubicBezTo>
                    <a:pt x="2554" y="5320"/>
                    <a:pt x="2780" y="5252"/>
                    <a:pt x="2969" y="5095"/>
                  </a:cubicBezTo>
                  <a:cubicBezTo>
                    <a:pt x="3236" y="4894"/>
                    <a:pt x="3370" y="4561"/>
                    <a:pt x="3503" y="4261"/>
                  </a:cubicBezTo>
                  <a:cubicBezTo>
                    <a:pt x="3803" y="3493"/>
                    <a:pt x="4103" y="2726"/>
                    <a:pt x="4370" y="1959"/>
                  </a:cubicBezTo>
                  <a:cubicBezTo>
                    <a:pt x="4604" y="1359"/>
                    <a:pt x="4370" y="892"/>
                    <a:pt x="3870" y="458"/>
                  </a:cubicBezTo>
                  <a:cubicBezTo>
                    <a:pt x="3496" y="127"/>
                    <a:pt x="3019" y="1"/>
                    <a:pt x="25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34" name="Google Shape;593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2825" y="152400"/>
            <a:ext cx="1627050" cy="15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Google Shape;5935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5750" y="1192463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6" name="Google Shape;5936;p120"/>
          <p:cNvSpPr/>
          <p:nvPr/>
        </p:nvSpPr>
        <p:spPr>
          <a:xfrm>
            <a:off x="2200247" y="2011753"/>
            <a:ext cx="819456" cy="693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01</a:t>
            </a:r>
          </a:p>
        </p:txBody>
      </p:sp>
      <p:sp>
        <p:nvSpPr>
          <p:cNvPr id="5937" name="Google Shape;5937;p120"/>
          <p:cNvSpPr/>
          <p:nvPr/>
        </p:nvSpPr>
        <p:spPr>
          <a:xfrm>
            <a:off x="5963358" y="1984853"/>
            <a:ext cx="885368" cy="693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02</a:t>
            </a:r>
          </a:p>
        </p:txBody>
      </p:sp>
      <p:sp>
        <p:nvSpPr>
          <p:cNvPr id="5938" name="Google Shape;5938;p120"/>
          <p:cNvSpPr txBox="1">
            <a:spLocks noGrp="1"/>
          </p:cNvSpPr>
          <p:nvPr>
            <p:ph type="subTitle" idx="2"/>
          </p:nvPr>
        </p:nvSpPr>
        <p:spPr>
          <a:xfrm>
            <a:off x="4935675" y="1603200"/>
            <a:ext cx="2924100" cy="1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Consumers’ </a:t>
            </a:r>
            <a:r>
              <a:rPr lang="en" sz="1800" b="1"/>
              <a:t>income level </a:t>
            </a:r>
            <a:r>
              <a:rPr lang="en" sz="1800"/>
              <a:t>has an obvious impact on the </a:t>
            </a:r>
            <a:r>
              <a:rPr lang="en" sz="1800" b="1"/>
              <a:t>repurchase intention </a:t>
            </a:r>
            <a:r>
              <a:rPr lang="en" sz="1800"/>
              <a:t>of foreign consumers in</a:t>
            </a:r>
            <a:r>
              <a:rPr lang="en" sz="1800" b="1"/>
              <a:t> Taiwan. </a:t>
            </a:r>
            <a:endParaRPr sz="1800" b="1"/>
          </a:p>
        </p:txBody>
      </p:sp>
      <p:sp>
        <p:nvSpPr>
          <p:cNvPr id="5939" name="Google Shape;5939;p120"/>
          <p:cNvSpPr txBox="1">
            <a:spLocks noGrp="1"/>
          </p:cNvSpPr>
          <p:nvPr>
            <p:ph type="subTitle" idx="4"/>
          </p:nvPr>
        </p:nvSpPr>
        <p:spPr>
          <a:xfrm>
            <a:off x="1367225" y="1717150"/>
            <a:ext cx="2809800" cy="1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Foreign consumers with a high </a:t>
            </a:r>
            <a:r>
              <a:rPr lang="en" sz="1800" b="1"/>
              <a:t>level of education </a:t>
            </a:r>
            <a:r>
              <a:rPr lang="en" sz="1800"/>
              <a:t>will have more awareness, requirements with their </a:t>
            </a:r>
            <a:r>
              <a:rPr lang="en" sz="1800" b="1"/>
              <a:t>repurchase intention.</a:t>
            </a:r>
            <a:r>
              <a:rPr lang="en" sz="1800"/>
              <a:t>  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4" name="Google Shape;5944;p121"/>
          <p:cNvPicPr preferRelativeResize="0"/>
          <p:nvPr/>
        </p:nvPicPr>
        <p:blipFill rotWithShape="1">
          <a:blip r:embed="rId3">
            <a:alphaModFix/>
          </a:blip>
          <a:srcRect t="27752" b="27752"/>
          <a:stretch/>
        </p:blipFill>
        <p:spPr>
          <a:xfrm rot="5400000" flipH="1">
            <a:off x="4709596" y="755514"/>
            <a:ext cx="5450436" cy="3632472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945" name="Google Shape;5945;p121"/>
          <p:cNvGrpSpPr/>
          <p:nvPr/>
        </p:nvGrpSpPr>
        <p:grpSpPr>
          <a:xfrm rot="427032">
            <a:off x="5466269" y="-291014"/>
            <a:ext cx="1361857" cy="879505"/>
            <a:chOff x="538050" y="1430388"/>
            <a:chExt cx="1361850" cy="879500"/>
          </a:xfrm>
        </p:grpSpPr>
        <p:sp>
          <p:nvSpPr>
            <p:cNvPr id="5946" name="Google Shape;5946;p121"/>
            <p:cNvSpPr/>
            <p:nvPr/>
          </p:nvSpPr>
          <p:spPr>
            <a:xfrm>
              <a:off x="538050" y="1430388"/>
              <a:ext cx="1361850" cy="879500"/>
            </a:xfrm>
            <a:custGeom>
              <a:avLst/>
              <a:gdLst/>
              <a:ahLst/>
              <a:cxnLst/>
              <a:rect l="l" t="t" r="r" b="b"/>
              <a:pathLst>
                <a:path w="54474" h="35180" extrusionOk="0">
                  <a:moveTo>
                    <a:pt x="44707" y="1"/>
                  </a:moveTo>
                  <a:cubicBezTo>
                    <a:pt x="44671" y="1"/>
                    <a:pt x="44635" y="2"/>
                    <a:pt x="44599" y="3"/>
                  </a:cubicBezTo>
                  <a:cubicBezTo>
                    <a:pt x="42832" y="70"/>
                    <a:pt x="41330" y="1237"/>
                    <a:pt x="40163" y="2538"/>
                  </a:cubicBezTo>
                  <a:cubicBezTo>
                    <a:pt x="38995" y="3839"/>
                    <a:pt x="37995" y="5340"/>
                    <a:pt x="36560" y="6341"/>
                  </a:cubicBezTo>
                  <a:cubicBezTo>
                    <a:pt x="35871" y="6833"/>
                    <a:pt x="34983" y="7186"/>
                    <a:pt x="34152" y="7186"/>
                  </a:cubicBezTo>
                  <a:cubicBezTo>
                    <a:pt x="33576" y="7186"/>
                    <a:pt x="33028" y="7017"/>
                    <a:pt x="32591" y="6608"/>
                  </a:cubicBezTo>
                  <a:cubicBezTo>
                    <a:pt x="31423" y="5507"/>
                    <a:pt x="31724" y="3205"/>
                    <a:pt x="30256" y="2505"/>
                  </a:cubicBezTo>
                  <a:cubicBezTo>
                    <a:pt x="30003" y="2378"/>
                    <a:pt x="29742" y="2324"/>
                    <a:pt x="29478" y="2324"/>
                  </a:cubicBezTo>
                  <a:cubicBezTo>
                    <a:pt x="28697" y="2324"/>
                    <a:pt x="27894" y="2798"/>
                    <a:pt x="27220" y="3272"/>
                  </a:cubicBezTo>
                  <a:cubicBezTo>
                    <a:pt x="26753" y="3605"/>
                    <a:pt x="26286" y="4006"/>
                    <a:pt x="26053" y="4506"/>
                  </a:cubicBezTo>
                  <a:cubicBezTo>
                    <a:pt x="25619" y="5574"/>
                    <a:pt x="26353" y="6874"/>
                    <a:pt x="25486" y="7708"/>
                  </a:cubicBezTo>
                  <a:cubicBezTo>
                    <a:pt x="25386" y="7808"/>
                    <a:pt x="25286" y="7909"/>
                    <a:pt x="25152" y="7975"/>
                  </a:cubicBezTo>
                  <a:cubicBezTo>
                    <a:pt x="24751" y="8230"/>
                    <a:pt x="24261" y="8336"/>
                    <a:pt x="23762" y="8336"/>
                  </a:cubicBezTo>
                  <a:cubicBezTo>
                    <a:pt x="23348" y="8336"/>
                    <a:pt x="22929" y="8263"/>
                    <a:pt x="22550" y="8142"/>
                  </a:cubicBezTo>
                  <a:cubicBezTo>
                    <a:pt x="21483" y="7775"/>
                    <a:pt x="20516" y="7008"/>
                    <a:pt x="19482" y="6541"/>
                  </a:cubicBezTo>
                  <a:cubicBezTo>
                    <a:pt x="18686" y="6198"/>
                    <a:pt x="17818" y="6030"/>
                    <a:pt x="16949" y="6030"/>
                  </a:cubicBezTo>
                  <a:cubicBezTo>
                    <a:pt x="15958" y="6030"/>
                    <a:pt x="14966" y="6248"/>
                    <a:pt x="14078" y="6674"/>
                  </a:cubicBezTo>
                  <a:cubicBezTo>
                    <a:pt x="12910" y="7208"/>
                    <a:pt x="11176" y="8709"/>
                    <a:pt x="11743" y="10210"/>
                  </a:cubicBezTo>
                  <a:cubicBezTo>
                    <a:pt x="12110" y="11144"/>
                    <a:pt x="13344" y="11511"/>
                    <a:pt x="13811" y="12412"/>
                  </a:cubicBezTo>
                  <a:cubicBezTo>
                    <a:pt x="14445" y="13679"/>
                    <a:pt x="13177" y="15114"/>
                    <a:pt x="11876" y="15781"/>
                  </a:cubicBezTo>
                  <a:cubicBezTo>
                    <a:pt x="10809" y="16315"/>
                    <a:pt x="9641" y="16648"/>
                    <a:pt x="8474" y="16748"/>
                  </a:cubicBezTo>
                  <a:cubicBezTo>
                    <a:pt x="7173" y="16882"/>
                    <a:pt x="5838" y="16782"/>
                    <a:pt x="4638" y="17282"/>
                  </a:cubicBezTo>
                  <a:cubicBezTo>
                    <a:pt x="3470" y="17816"/>
                    <a:pt x="2536" y="19250"/>
                    <a:pt x="3170" y="20384"/>
                  </a:cubicBezTo>
                  <a:cubicBezTo>
                    <a:pt x="3670" y="21251"/>
                    <a:pt x="4838" y="21552"/>
                    <a:pt x="5271" y="22452"/>
                  </a:cubicBezTo>
                  <a:cubicBezTo>
                    <a:pt x="5738" y="23420"/>
                    <a:pt x="5071" y="24587"/>
                    <a:pt x="4204" y="25221"/>
                  </a:cubicBezTo>
                  <a:cubicBezTo>
                    <a:pt x="3337" y="25855"/>
                    <a:pt x="2269" y="26155"/>
                    <a:pt x="1435" y="26822"/>
                  </a:cubicBezTo>
                  <a:cubicBezTo>
                    <a:pt x="601" y="27489"/>
                    <a:pt x="1" y="28690"/>
                    <a:pt x="535" y="29624"/>
                  </a:cubicBezTo>
                  <a:cubicBezTo>
                    <a:pt x="902" y="30224"/>
                    <a:pt x="1669" y="30491"/>
                    <a:pt x="2369" y="30525"/>
                  </a:cubicBezTo>
                  <a:cubicBezTo>
                    <a:pt x="2489" y="30534"/>
                    <a:pt x="2607" y="30539"/>
                    <a:pt x="2726" y="30539"/>
                  </a:cubicBezTo>
                  <a:cubicBezTo>
                    <a:pt x="4295" y="30539"/>
                    <a:pt x="5786" y="29758"/>
                    <a:pt x="7306" y="29324"/>
                  </a:cubicBezTo>
                  <a:cubicBezTo>
                    <a:pt x="7881" y="29163"/>
                    <a:pt x="8503" y="29065"/>
                    <a:pt x="9111" y="29065"/>
                  </a:cubicBezTo>
                  <a:cubicBezTo>
                    <a:pt x="10265" y="29065"/>
                    <a:pt x="11364" y="29418"/>
                    <a:pt x="11976" y="30358"/>
                  </a:cubicBezTo>
                  <a:cubicBezTo>
                    <a:pt x="12610" y="31292"/>
                    <a:pt x="12510" y="32560"/>
                    <a:pt x="12176" y="33627"/>
                  </a:cubicBezTo>
                  <a:cubicBezTo>
                    <a:pt x="12110" y="33894"/>
                    <a:pt x="12010" y="34161"/>
                    <a:pt x="12076" y="34428"/>
                  </a:cubicBezTo>
                  <a:cubicBezTo>
                    <a:pt x="12176" y="34728"/>
                    <a:pt x="12477" y="34895"/>
                    <a:pt x="12777" y="34961"/>
                  </a:cubicBezTo>
                  <a:cubicBezTo>
                    <a:pt x="13006" y="35029"/>
                    <a:pt x="13237" y="35059"/>
                    <a:pt x="13468" y="35059"/>
                  </a:cubicBezTo>
                  <a:cubicBezTo>
                    <a:pt x="14383" y="35059"/>
                    <a:pt x="15293" y="34580"/>
                    <a:pt x="16012" y="33994"/>
                  </a:cubicBezTo>
                  <a:cubicBezTo>
                    <a:pt x="16913" y="33260"/>
                    <a:pt x="17680" y="32326"/>
                    <a:pt x="18681" y="31726"/>
                  </a:cubicBezTo>
                  <a:cubicBezTo>
                    <a:pt x="19218" y="31403"/>
                    <a:pt x="19862" y="31206"/>
                    <a:pt x="20481" y="31206"/>
                  </a:cubicBezTo>
                  <a:cubicBezTo>
                    <a:pt x="21016" y="31206"/>
                    <a:pt x="21533" y="31352"/>
                    <a:pt x="21950" y="31692"/>
                  </a:cubicBezTo>
                  <a:cubicBezTo>
                    <a:pt x="22684" y="32326"/>
                    <a:pt x="22851" y="33427"/>
                    <a:pt x="23451" y="34194"/>
                  </a:cubicBezTo>
                  <a:cubicBezTo>
                    <a:pt x="23947" y="34801"/>
                    <a:pt x="24740" y="35179"/>
                    <a:pt x="25528" y="35179"/>
                  </a:cubicBezTo>
                  <a:cubicBezTo>
                    <a:pt x="25693" y="35179"/>
                    <a:pt x="25858" y="35163"/>
                    <a:pt x="26020" y="35128"/>
                  </a:cubicBezTo>
                  <a:cubicBezTo>
                    <a:pt x="26954" y="34961"/>
                    <a:pt x="27754" y="34227"/>
                    <a:pt x="28021" y="33327"/>
                  </a:cubicBezTo>
                  <a:cubicBezTo>
                    <a:pt x="28288" y="32426"/>
                    <a:pt x="28088" y="31392"/>
                    <a:pt x="28521" y="30591"/>
                  </a:cubicBezTo>
                  <a:cubicBezTo>
                    <a:pt x="28954" y="29817"/>
                    <a:pt x="29837" y="29494"/>
                    <a:pt x="30736" y="29494"/>
                  </a:cubicBezTo>
                  <a:cubicBezTo>
                    <a:pt x="31155" y="29494"/>
                    <a:pt x="31576" y="29564"/>
                    <a:pt x="31957" y="29691"/>
                  </a:cubicBezTo>
                  <a:cubicBezTo>
                    <a:pt x="33191" y="30058"/>
                    <a:pt x="34292" y="30825"/>
                    <a:pt x="35526" y="31092"/>
                  </a:cubicBezTo>
                  <a:cubicBezTo>
                    <a:pt x="35886" y="31166"/>
                    <a:pt x="36250" y="31199"/>
                    <a:pt x="36615" y="31199"/>
                  </a:cubicBezTo>
                  <a:cubicBezTo>
                    <a:pt x="37233" y="31199"/>
                    <a:pt x="37854" y="31105"/>
                    <a:pt x="38462" y="30958"/>
                  </a:cubicBezTo>
                  <a:cubicBezTo>
                    <a:pt x="39896" y="30658"/>
                    <a:pt x="41564" y="29624"/>
                    <a:pt x="41297" y="28190"/>
                  </a:cubicBezTo>
                  <a:cubicBezTo>
                    <a:pt x="41097" y="26989"/>
                    <a:pt x="39663" y="26388"/>
                    <a:pt x="39229" y="25221"/>
                  </a:cubicBezTo>
                  <a:cubicBezTo>
                    <a:pt x="38729" y="23787"/>
                    <a:pt x="40096" y="22319"/>
                    <a:pt x="41531" y="21752"/>
                  </a:cubicBezTo>
                  <a:cubicBezTo>
                    <a:pt x="42087" y="21549"/>
                    <a:pt x="42682" y="21405"/>
                    <a:pt x="43272" y="21405"/>
                  </a:cubicBezTo>
                  <a:cubicBezTo>
                    <a:pt x="43459" y="21405"/>
                    <a:pt x="43647" y="21419"/>
                    <a:pt x="43832" y="21452"/>
                  </a:cubicBezTo>
                  <a:cubicBezTo>
                    <a:pt x="44633" y="21585"/>
                    <a:pt x="45367" y="22019"/>
                    <a:pt x="46167" y="22252"/>
                  </a:cubicBezTo>
                  <a:cubicBezTo>
                    <a:pt x="46524" y="22357"/>
                    <a:pt x="46901" y="22409"/>
                    <a:pt x="47280" y="22409"/>
                  </a:cubicBezTo>
                  <a:cubicBezTo>
                    <a:pt x="48353" y="22409"/>
                    <a:pt x="49438" y="21990"/>
                    <a:pt x="50103" y="21151"/>
                  </a:cubicBezTo>
                  <a:cubicBezTo>
                    <a:pt x="51004" y="20051"/>
                    <a:pt x="50904" y="18149"/>
                    <a:pt x="49736" y="17282"/>
                  </a:cubicBezTo>
                  <a:cubicBezTo>
                    <a:pt x="49136" y="16848"/>
                    <a:pt x="48369" y="16681"/>
                    <a:pt x="47702" y="16315"/>
                  </a:cubicBezTo>
                  <a:cubicBezTo>
                    <a:pt x="47035" y="15948"/>
                    <a:pt x="46501" y="15147"/>
                    <a:pt x="46834" y="14447"/>
                  </a:cubicBezTo>
                  <a:cubicBezTo>
                    <a:pt x="46968" y="14180"/>
                    <a:pt x="47201" y="13980"/>
                    <a:pt x="47468" y="13846"/>
                  </a:cubicBezTo>
                  <a:cubicBezTo>
                    <a:pt x="48736" y="13079"/>
                    <a:pt x="50270" y="12945"/>
                    <a:pt x="51604" y="12345"/>
                  </a:cubicBezTo>
                  <a:cubicBezTo>
                    <a:pt x="52839" y="11811"/>
                    <a:pt x="53939" y="10811"/>
                    <a:pt x="54206" y="9510"/>
                  </a:cubicBezTo>
                  <a:cubicBezTo>
                    <a:pt x="54473" y="8175"/>
                    <a:pt x="53706" y="6641"/>
                    <a:pt x="52405" y="6374"/>
                  </a:cubicBezTo>
                  <a:cubicBezTo>
                    <a:pt x="52255" y="6345"/>
                    <a:pt x="52106" y="6332"/>
                    <a:pt x="51957" y="6332"/>
                  </a:cubicBezTo>
                  <a:cubicBezTo>
                    <a:pt x="50717" y="6332"/>
                    <a:pt x="49515" y="7242"/>
                    <a:pt x="48296" y="7242"/>
                  </a:cubicBezTo>
                  <a:cubicBezTo>
                    <a:pt x="48165" y="7242"/>
                    <a:pt x="48034" y="7231"/>
                    <a:pt x="47902" y="7208"/>
                  </a:cubicBezTo>
                  <a:cubicBezTo>
                    <a:pt x="47635" y="7175"/>
                    <a:pt x="47368" y="7041"/>
                    <a:pt x="47168" y="6874"/>
                  </a:cubicBezTo>
                  <a:cubicBezTo>
                    <a:pt x="46701" y="6407"/>
                    <a:pt x="46734" y="5640"/>
                    <a:pt x="47001" y="5040"/>
                  </a:cubicBezTo>
                  <a:cubicBezTo>
                    <a:pt x="47268" y="4406"/>
                    <a:pt x="47668" y="3872"/>
                    <a:pt x="47802" y="3239"/>
                  </a:cubicBezTo>
                  <a:cubicBezTo>
                    <a:pt x="48194" y="1572"/>
                    <a:pt x="46441" y="1"/>
                    <a:pt x="447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121"/>
            <p:cNvSpPr/>
            <p:nvPr/>
          </p:nvSpPr>
          <p:spPr>
            <a:xfrm>
              <a:off x="726525" y="1513838"/>
              <a:ext cx="925700" cy="687850"/>
            </a:xfrm>
            <a:custGeom>
              <a:avLst/>
              <a:gdLst/>
              <a:ahLst/>
              <a:cxnLst/>
              <a:rect l="l" t="t" r="r" b="b"/>
              <a:pathLst>
                <a:path w="37028" h="27514" extrusionOk="0">
                  <a:moveTo>
                    <a:pt x="31107" y="0"/>
                  </a:moveTo>
                  <a:cubicBezTo>
                    <a:pt x="28705" y="0"/>
                    <a:pt x="26308" y="509"/>
                    <a:pt x="23984" y="1201"/>
                  </a:cubicBezTo>
                  <a:cubicBezTo>
                    <a:pt x="18514" y="2803"/>
                    <a:pt x="13377" y="5371"/>
                    <a:pt x="8373" y="8106"/>
                  </a:cubicBezTo>
                  <a:cubicBezTo>
                    <a:pt x="7573" y="8507"/>
                    <a:pt x="6772" y="8940"/>
                    <a:pt x="6138" y="9574"/>
                  </a:cubicBezTo>
                  <a:cubicBezTo>
                    <a:pt x="5171" y="10541"/>
                    <a:pt x="4571" y="11909"/>
                    <a:pt x="3803" y="13043"/>
                  </a:cubicBezTo>
                  <a:cubicBezTo>
                    <a:pt x="2903" y="14378"/>
                    <a:pt x="1435" y="14878"/>
                    <a:pt x="568" y="16112"/>
                  </a:cubicBezTo>
                  <a:cubicBezTo>
                    <a:pt x="201" y="16646"/>
                    <a:pt x="1" y="17380"/>
                    <a:pt x="401" y="17880"/>
                  </a:cubicBezTo>
                  <a:cubicBezTo>
                    <a:pt x="901" y="18480"/>
                    <a:pt x="1902" y="18180"/>
                    <a:pt x="2669" y="18447"/>
                  </a:cubicBezTo>
                  <a:cubicBezTo>
                    <a:pt x="3503" y="18747"/>
                    <a:pt x="3870" y="19915"/>
                    <a:pt x="3370" y="20649"/>
                  </a:cubicBezTo>
                  <a:cubicBezTo>
                    <a:pt x="3103" y="21049"/>
                    <a:pt x="2669" y="21282"/>
                    <a:pt x="2302" y="21583"/>
                  </a:cubicBezTo>
                  <a:cubicBezTo>
                    <a:pt x="1935" y="21883"/>
                    <a:pt x="1602" y="22350"/>
                    <a:pt x="1735" y="22817"/>
                  </a:cubicBezTo>
                  <a:cubicBezTo>
                    <a:pt x="1835" y="23150"/>
                    <a:pt x="2136" y="23384"/>
                    <a:pt x="2436" y="23517"/>
                  </a:cubicBezTo>
                  <a:cubicBezTo>
                    <a:pt x="2861" y="23730"/>
                    <a:pt x="3353" y="23842"/>
                    <a:pt x="3841" y="23842"/>
                  </a:cubicBezTo>
                  <a:cubicBezTo>
                    <a:pt x="4042" y="23842"/>
                    <a:pt x="4242" y="23823"/>
                    <a:pt x="4437" y="23784"/>
                  </a:cubicBezTo>
                  <a:cubicBezTo>
                    <a:pt x="5104" y="23617"/>
                    <a:pt x="5738" y="23251"/>
                    <a:pt x="6372" y="23050"/>
                  </a:cubicBezTo>
                  <a:cubicBezTo>
                    <a:pt x="6643" y="22956"/>
                    <a:pt x="6941" y="22899"/>
                    <a:pt x="7233" y="22899"/>
                  </a:cubicBezTo>
                  <a:cubicBezTo>
                    <a:pt x="7661" y="22899"/>
                    <a:pt x="8076" y="23020"/>
                    <a:pt x="8373" y="23317"/>
                  </a:cubicBezTo>
                  <a:cubicBezTo>
                    <a:pt x="9307" y="24285"/>
                    <a:pt x="8307" y="26253"/>
                    <a:pt x="9307" y="27187"/>
                  </a:cubicBezTo>
                  <a:cubicBezTo>
                    <a:pt x="9562" y="27416"/>
                    <a:pt x="9875" y="27514"/>
                    <a:pt x="10202" y="27514"/>
                  </a:cubicBezTo>
                  <a:cubicBezTo>
                    <a:pt x="10731" y="27514"/>
                    <a:pt x="11297" y="27258"/>
                    <a:pt x="11709" y="26886"/>
                  </a:cubicBezTo>
                  <a:cubicBezTo>
                    <a:pt x="12343" y="26319"/>
                    <a:pt x="12776" y="25485"/>
                    <a:pt x="13410" y="24885"/>
                  </a:cubicBezTo>
                  <a:cubicBezTo>
                    <a:pt x="13837" y="24501"/>
                    <a:pt x="14427" y="24226"/>
                    <a:pt x="14972" y="24226"/>
                  </a:cubicBezTo>
                  <a:cubicBezTo>
                    <a:pt x="15279" y="24226"/>
                    <a:pt x="15571" y="24314"/>
                    <a:pt x="15812" y="24518"/>
                  </a:cubicBezTo>
                  <a:cubicBezTo>
                    <a:pt x="16179" y="24818"/>
                    <a:pt x="16312" y="25319"/>
                    <a:pt x="16646" y="25652"/>
                  </a:cubicBezTo>
                  <a:cubicBezTo>
                    <a:pt x="16942" y="25962"/>
                    <a:pt x="17345" y="26100"/>
                    <a:pt x="17759" y="26100"/>
                  </a:cubicBezTo>
                  <a:cubicBezTo>
                    <a:pt x="18326" y="26100"/>
                    <a:pt x="18915" y="25843"/>
                    <a:pt x="19281" y="25419"/>
                  </a:cubicBezTo>
                  <a:cubicBezTo>
                    <a:pt x="19882" y="24652"/>
                    <a:pt x="19948" y="23551"/>
                    <a:pt x="19681" y="22583"/>
                  </a:cubicBezTo>
                  <a:cubicBezTo>
                    <a:pt x="19548" y="22116"/>
                    <a:pt x="19348" y="21549"/>
                    <a:pt x="19615" y="21082"/>
                  </a:cubicBezTo>
                  <a:cubicBezTo>
                    <a:pt x="19748" y="20882"/>
                    <a:pt x="19948" y="20749"/>
                    <a:pt x="20182" y="20615"/>
                  </a:cubicBezTo>
                  <a:cubicBezTo>
                    <a:pt x="20688" y="20380"/>
                    <a:pt x="21252" y="20263"/>
                    <a:pt x="21817" y="20263"/>
                  </a:cubicBezTo>
                  <a:cubicBezTo>
                    <a:pt x="22295" y="20263"/>
                    <a:pt x="22774" y="20347"/>
                    <a:pt x="23217" y="20515"/>
                  </a:cubicBezTo>
                  <a:cubicBezTo>
                    <a:pt x="23718" y="20715"/>
                    <a:pt x="24185" y="21049"/>
                    <a:pt x="24718" y="21216"/>
                  </a:cubicBezTo>
                  <a:cubicBezTo>
                    <a:pt x="25015" y="21324"/>
                    <a:pt x="25327" y="21374"/>
                    <a:pt x="25640" y="21374"/>
                  </a:cubicBezTo>
                  <a:cubicBezTo>
                    <a:pt x="26876" y="21374"/>
                    <a:pt x="28135" y="20585"/>
                    <a:pt x="28588" y="19414"/>
                  </a:cubicBezTo>
                  <a:cubicBezTo>
                    <a:pt x="28688" y="19148"/>
                    <a:pt x="28755" y="18881"/>
                    <a:pt x="28688" y="18581"/>
                  </a:cubicBezTo>
                  <a:cubicBezTo>
                    <a:pt x="28621" y="18314"/>
                    <a:pt x="28454" y="18114"/>
                    <a:pt x="28254" y="17913"/>
                  </a:cubicBezTo>
                  <a:cubicBezTo>
                    <a:pt x="27620" y="17113"/>
                    <a:pt x="26853" y="16212"/>
                    <a:pt x="27053" y="15211"/>
                  </a:cubicBezTo>
                  <a:cubicBezTo>
                    <a:pt x="27220" y="14277"/>
                    <a:pt x="28254" y="13710"/>
                    <a:pt x="29188" y="13577"/>
                  </a:cubicBezTo>
                  <a:cubicBezTo>
                    <a:pt x="29423" y="13553"/>
                    <a:pt x="29658" y="13544"/>
                    <a:pt x="29892" y="13544"/>
                  </a:cubicBezTo>
                  <a:cubicBezTo>
                    <a:pt x="30453" y="13544"/>
                    <a:pt x="31012" y="13593"/>
                    <a:pt x="31561" y="13593"/>
                  </a:cubicBezTo>
                  <a:cubicBezTo>
                    <a:pt x="31727" y="13593"/>
                    <a:pt x="31892" y="13589"/>
                    <a:pt x="32057" y="13577"/>
                  </a:cubicBezTo>
                  <a:cubicBezTo>
                    <a:pt x="33024" y="13477"/>
                    <a:pt x="34058" y="13010"/>
                    <a:pt x="34359" y="12109"/>
                  </a:cubicBezTo>
                  <a:cubicBezTo>
                    <a:pt x="34926" y="10541"/>
                    <a:pt x="32924" y="8874"/>
                    <a:pt x="33425" y="7272"/>
                  </a:cubicBezTo>
                  <a:cubicBezTo>
                    <a:pt x="33691" y="6439"/>
                    <a:pt x="34492" y="5972"/>
                    <a:pt x="35192" y="5438"/>
                  </a:cubicBezTo>
                  <a:cubicBezTo>
                    <a:pt x="36126" y="4737"/>
                    <a:pt x="37027" y="3670"/>
                    <a:pt x="36827" y="2502"/>
                  </a:cubicBezTo>
                  <a:cubicBezTo>
                    <a:pt x="36593" y="1101"/>
                    <a:pt x="34992" y="434"/>
                    <a:pt x="33625" y="201"/>
                  </a:cubicBezTo>
                  <a:cubicBezTo>
                    <a:pt x="32787" y="63"/>
                    <a:pt x="31947" y="0"/>
                    <a:pt x="3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121"/>
            <p:cNvSpPr/>
            <p:nvPr/>
          </p:nvSpPr>
          <p:spPr>
            <a:xfrm>
              <a:off x="582250" y="2061613"/>
              <a:ext cx="155975" cy="105650"/>
            </a:xfrm>
            <a:custGeom>
              <a:avLst/>
              <a:gdLst/>
              <a:ahLst/>
              <a:cxnLst/>
              <a:rect l="l" t="t" r="r" b="b"/>
              <a:pathLst>
                <a:path w="6239" h="4226" extrusionOk="0">
                  <a:moveTo>
                    <a:pt x="4842" y="1"/>
                  </a:moveTo>
                  <a:cubicBezTo>
                    <a:pt x="3736" y="1"/>
                    <a:pt x="2303" y="769"/>
                    <a:pt x="1502" y="1273"/>
                  </a:cubicBezTo>
                  <a:cubicBezTo>
                    <a:pt x="835" y="1673"/>
                    <a:pt x="201" y="2240"/>
                    <a:pt x="34" y="2974"/>
                  </a:cubicBezTo>
                  <a:cubicBezTo>
                    <a:pt x="1" y="3174"/>
                    <a:pt x="1" y="3408"/>
                    <a:pt x="101" y="3574"/>
                  </a:cubicBezTo>
                  <a:cubicBezTo>
                    <a:pt x="168" y="3708"/>
                    <a:pt x="268" y="3808"/>
                    <a:pt x="401" y="3875"/>
                  </a:cubicBezTo>
                  <a:cubicBezTo>
                    <a:pt x="733" y="4096"/>
                    <a:pt x="1156" y="4225"/>
                    <a:pt x="1576" y="4225"/>
                  </a:cubicBezTo>
                  <a:cubicBezTo>
                    <a:pt x="1663" y="4225"/>
                    <a:pt x="1750" y="4220"/>
                    <a:pt x="1836" y="4208"/>
                  </a:cubicBezTo>
                  <a:cubicBezTo>
                    <a:pt x="2403" y="4142"/>
                    <a:pt x="2936" y="3808"/>
                    <a:pt x="3503" y="3541"/>
                  </a:cubicBezTo>
                  <a:cubicBezTo>
                    <a:pt x="3970" y="3308"/>
                    <a:pt x="4504" y="3107"/>
                    <a:pt x="4971" y="2841"/>
                  </a:cubicBezTo>
                  <a:cubicBezTo>
                    <a:pt x="5572" y="2507"/>
                    <a:pt x="6239" y="1907"/>
                    <a:pt x="6139" y="1139"/>
                  </a:cubicBezTo>
                  <a:cubicBezTo>
                    <a:pt x="6072" y="639"/>
                    <a:pt x="5738" y="172"/>
                    <a:pt x="5238" y="39"/>
                  </a:cubicBezTo>
                  <a:cubicBezTo>
                    <a:pt x="5112" y="13"/>
                    <a:pt x="4979" y="1"/>
                    <a:pt x="4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121"/>
            <p:cNvSpPr/>
            <p:nvPr/>
          </p:nvSpPr>
          <p:spPr>
            <a:xfrm>
              <a:off x="862450" y="2194588"/>
              <a:ext cx="60900" cy="88425"/>
            </a:xfrm>
            <a:custGeom>
              <a:avLst/>
              <a:gdLst/>
              <a:ahLst/>
              <a:cxnLst/>
              <a:rect l="l" t="t" r="r" b="b"/>
              <a:pathLst>
                <a:path w="2436" h="3537" extrusionOk="0">
                  <a:moveTo>
                    <a:pt x="1475" y="0"/>
                  </a:moveTo>
                  <a:cubicBezTo>
                    <a:pt x="1259" y="0"/>
                    <a:pt x="1056" y="88"/>
                    <a:pt x="935" y="290"/>
                  </a:cubicBezTo>
                  <a:cubicBezTo>
                    <a:pt x="568" y="824"/>
                    <a:pt x="401" y="1625"/>
                    <a:pt x="201" y="2225"/>
                  </a:cubicBezTo>
                  <a:cubicBezTo>
                    <a:pt x="101" y="2559"/>
                    <a:pt x="1" y="2959"/>
                    <a:pt x="201" y="3259"/>
                  </a:cubicBezTo>
                  <a:cubicBezTo>
                    <a:pt x="343" y="3448"/>
                    <a:pt x="585" y="3537"/>
                    <a:pt x="833" y="3537"/>
                  </a:cubicBezTo>
                  <a:cubicBezTo>
                    <a:pt x="935" y="3537"/>
                    <a:pt x="1038" y="3522"/>
                    <a:pt x="1135" y="3493"/>
                  </a:cubicBezTo>
                  <a:cubicBezTo>
                    <a:pt x="1469" y="3359"/>
                    <a:pt x="1702" y="3092"/>
                    <a:pt x="1902" y="2792"/>
                  </a:cubicBezTo>
                  <a:cubicBezTo>
                    <a:pt x="2236" y="2225"/>
                    <a:pt x="2436" y="1591"/>
                    <a:pt x="2403" y="957"/>
                  </a:cubicBezTo>
                  <a:cubicBezTo>
                    <a:pt x="2403" y="791"/>
                    <a:pt x="2403" y="624"/>
                    <a:pt x="2303" y="490"/>
                  </a:cubicBezTo>
                  <a:cubicBezTo>
                    <a:pt x="2143" y="192"/>
                    <a:pt x="1795" y="0"/>
                    <a:pt x="14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0" name="Google Shape;5950;p121"/>
          <p:cNvSpPr/>
          <p:nvPr/>
        </p:nvSpPr>
        <p:spPr>
          <a:xfrm rot="6138372">
            <a:off x="4404677" y="4139946"/>
            <a:ext cx="2487963" cy="732153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1" name="Google Shape;5951;p121"/>
          <p:cNvSpPr txBox="1"/>
          <p:nvPr/>
        </p:nvSpPr>
        <p:spPr>
          <a:xfrm>
            <a:off x="-200100" y="315350"/>
            <a:ext cx="6562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Conclusion Remarks</a:t>
            </a:r>
            <a:endParaRPr sz="3000" b="1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cxnSp>
        <p:nvCxnSpPr>
          <p:cNvPr id="5952" name="Google Shape;5952;p121"/>
          <p:cNvCxnSpPr/>
          <p:nvPr/>
        </p:nvCxnSpPr>
        <p:spPr>
          <a:xfrm>
            <a:off x="577043" y="209025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53" name="Google Shape;5953;p121"/>
          <p:cNvCxnSpPr/>
          <p:nvPr/>
        </p:nvCxnSpPr>
        <p:spPr>
          <a:xfrm>
            <a:off x="577058" y="812100"/>
            <a:ext cx="5007900" cy="0"/>
          </a:xfrm>
          <a:prstGeom prst="straightConnector1">
            <a:avLst/>
          </a:prstGeom>
          <a:noFill/>
          <a:ln w="152400" cap="flat" cmpd="sng">
            <a:solidFill>
              <a:srgbClr val="F3B4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54" name="Google Shape;5954;p121"/>
          <p:cNvSpPr txBox="1">
            <a:spLocks noGrp="1"/>
          </p:cNvSpPr>
          <p:nvPr>
            <p:ph type="subTitle" idx="4294967295"/>
          </p:nvPr>
        </p:nvSpPr>
        <p:spPr>
          <a:xfrm>
            <a:off x="148650" y="908050"/>
            <a:ext cx="55380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findings of this study, </a:t>
            </a:r>
            <a:r>
              <a:rPr lang="en" sz="1800" b="1"/>
              <a:t>food suppliers in Taiwan</a:t>
            </a:r>
            <a:r>
              <a:rPr lang="en" sz="1800"/>
              <a:t> are able to </a:t>
            </a:r>
            <a:r>
              <a:rPr lang="en" sz="1800" b="1"/>
              <a:t>develop </a:t>
            </a:r>
            <a:r>
              <a:rPr lang="en" sz="1800"/>
              <a:t>and</a:t>
            </a:r>
            <a:r>
              <a:rPr lang="en" sz="1800" b="1"/>
              <a:t> carry out an appropriate allover strategy of convenience food.</a:t>
            </a:r>
            <a:endParaRPr sz="1800" b="1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Focus on and enhance </a:t>
            </a:r>
            <a:r>
              <a:rPr lang="en" sz="1800" b="1"/>
              <a:t>the aspects such as convenience and safety.</a:t>
            </a:r>
            <a:endParaRPr sz="1800" b="1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Bring optimal benefits to the foreign customers and themselves.</a:t>
            </a:r>
            <a:endParaRPr sz="1800" b="1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Our suggestion for further study: </a:t>
            </a:r>
            <a:r>
              <a:rPr lang="en" sz="1800"/>
              <a:t>Consider the factor relating to </a:t>
            </a:r>
            <a:r>
              <a:rPr lang="en" sz="1800" b="1"/>
              <a:t>environmental sustainability</a:t>
            </a:r>
            <a:r>
              <a:rPr lang="en" sz="1800"/>
              <a:t> to improve and complement convenience products.</a:t>
            </a:r>
            <a:endParaRPr sz="1800"/>
          </a:p>
        </p:txBody>
      </p:sp>
      <p:pic>
        <p:nvPicPr>
          <p:cNvPr id="5955" name="Google Shape;5955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" y="2260764"/>
            <a:ext cx="621975" cy="6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6" name="Google Shape;5956;p121"/>
          <p:cNvSpPr/>
          <p:nvPr/>
        </p:nvSpPr>
        <p:spPr>
          <a:xfrm>
            <a:off x="148650" y="3148800"/>
            <a:ext cx="428400" cy="32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7" name="Google Shape;5957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2" y="4114078"/>
            <a:ext cx="621975" cy="62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2" name="Google Shape;5962;p122"/>
          <p:cNvSpPr txBox="1">
            <a:spLocks noGrp="1"/>
          </p:cNvSpPr>
          <p:nvPr>
            <p:ph type="body" idx="1"/>
          </p:nvPr>
        </p:nvSpPr>
        <p:spPr>
          <a:xfrm>
            <a:off x="713225" y="534725"/>
            <a:ext cx="4641000" cy="1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5100"/>
              <a:t>THANK YOU FOR LISTENING!</a:t>
            </a:r>
            <a:endParaRPr sz="5100"/>
          </a:p>
        </p:txBody>
      </p:sp>
      <p:grpSp>
        <p:nvGrpSpPr>
          <p:cNvPr id="5963" name="Google Shape;5963;p122"/>
          <p:cNvGrpSpPr/>
          <p:nvPr/>
        </p:nvGrpSpPr>
        <p:grpSpPr>
          <a:xfrm rot="1624345">
            <a:off x="-170842" y="4192135"/>
            <a:ext cx="1614467" cy="779047"/>
            <a:chOff x="407100" y="684850"/>
            <a:chExt cx="1614525" cy="779075"/>
          </a:xfrm>
        </p:grpSpPr>
        <p:sp>
          <p:nvSpPr>
            <p:cNvPr id="5964" name="Google Shape;5964;p122"/>
            <p:cNvSpPr/>
            <p:nvPr/>
          </p:nvSpPr>
          <p:spPr>
            <a:xfrm>
              <a:off x="407100" y="684850"/>
              <a:ext cx="1614525" cy="779075"/>
            </a:xfrm>
            <a:custGeom>
              <a:avLst/>
              <a:gdLst/>
              <a:ahLst/>
              <a:cxnLst/>
              <a:rect l="l" t="t" r="r" b="b"/>
              <a:pathLst>
                <a:path w="64581" h="31163" extrusionOk="0">
                  <a:moveTo>
                    <a:pt x="58224" y="0"/>
                  </a:moveTo>
                  <a:cubicBezTo>
                    <a:pt x="51269" y="0"/>
                    <a:pt x="44288" y="1367"/>
                    <a:pt x="37828" y="4004"/>
                  </a:cubicBezTo>
                  <a:cubicBezTo>
                    <a:pt x="36994" y="4337"/>
                    <a:pt x="36126" y="4704"/>
                    <a:pt x="35226" y="4804"/>
                  </a:cubicBezTo>
                  <a:cubicBezTo>
                    <a:pt x="34985" y="4842"/>
                    <a:pt x="34741" y="4855"/>
                    <a:pt x="34495" y="4855"/>
                  </a:cubicBezTo>
                  <a:cubicBezTo>
                    <a:pt x="33858" y="4855"/>
                    <a:pt x="33207" y="4762"/>
                    <a:pt x="32557" y="4738"/>
                  </a:cubicBezTo>
                  <a:cubicBezTo>
                    <a:pt x="32397" y="4731"/>
                    <a:pt x="32234" y="4727"/>
                    <a:pt x="32070" y="4727"/>
                  </a:cubicBezTo>
                  <a:cubicBezTo>
                    <a:pt x="29869" y="4727"/>
                    <a:pt x="27310" y="5336"/>
                    <a:pt x="25385" y="6205"/>
                  </a:cubicBezTo>
                  <a:cubicBezTo>
                    <a:pt x="22850" y="7340"/>
                    <a:pt x="20482" y="10075"/>
                    <a:pt x="18347" y="11809"/>
                  </a:cubicBezTo>
                  <a:cubicBezTo>
                    <a:pt x="13377" y="15879"/>
                    <a:pt x="8340" y="19882"/>
                    <a:pt x="3136" y="23718"/>
                  </a:cubicBezTo>
                  <a:cubicBezTo>
                    <a:pt x="1502" y="24919"/>
                    <a:pt x="1" y="26753"/>
                    <a:pt x="1435" y="28822"/>
                  </a:cubicBezTo>
                  <a:cubicBezTo>
                    <a:pt x="2202" y="29922"/>
                    <a:pt x="3503" y="30523"/>
                    <a:pt x="4804" y="30823"/>
                  </a:cubicBezTo>
                  <a:cubicBezTo>
                    <a:pt x="5826" y="31061"/>
                    <a:pt x="6809" y="31163"/>
                    <a:pt x="7775" y="31163"/>
                  </a:cubicBezTo>
                  <a:cubicBezTo>
                    <a:pt x="9523" y="31163"/>
                    <a:pt x="11215" y="30829"/>
                    <a:pt x="12977" y="30356"/>
                  </a:cubicBezTo>
                  <a:cubicBezTo>
                    <a:pt x="16379" y="29422"/>
                    <a:pt x="19815" y="28555"/>
                    <a:pt x="23251" y="27788"/>
                  </a:cubicBezTo>
                  <a:cubicBezTo>
                    <a:pt x="30122" y="26286"/>
                    <a:pt x="37094" y="25119"/>
                    <a:pt x="44099" y="24318"/>
                  </a:cubicBezTo>
                  <a:cubicBezTo>
                    <a:pt x="45333" y="24185"/>
                    <a:pt x="46567" y="24052"/>
                    <a:pt x="47701" y="23551"/>
                  </a:cubicBezTo>
                  <a:cubicBezTo>
                    <a:pt x="48869" y="23084"/>
                    <a:pt x="49903" y="22217"/>
                    <a:pt x="50236" y="21049"/>
                  </a:cubicBezTo>
                  <a:cubicBezTo>
                    <a:pt x="50370" y="20582"/>
                    <a:pt x="50437" y="20082"/>
                    <a:pt x="50603" y="19648"/>
                  </a:cubicBezTo>
                  <a:cubicBezTo>
                    <a:pt x="50870" y="18915"/>
                    <a:pt x="51504" y="18381"/>
                    <a:pt x="52104" y="17880"/>
                  </a:cubicBezTo>
                  <a:cubicBezTo>
                    <a:pt x="54606" y="15679"/>
                    <a:pt x="56841" y="13177"/>
                    <a:pt x="58709" y="10408"/>
                  </a:cubicBezTo>
                  <a:cubicBezTo>
                    <a:pt x="59443" y="9308"/>
                    <a:pt x="59910" y="8440"/>
                    <a:pt x="61111" y="7840"/>
                  </a:cubicBezTo>
                  <a:cubicBezTo>
                    <a:pt x="62445" y="7206"/>
                    <a:pt x="63546" y="7039"/>
                    <a:pt x="63880" y="5338"/>
                  </a:cubicBezTo>
                  <a:cubicBezTo>
                    <a:pt x="64146" y="3937"/>
                    <a:pt x="64580" y="2236"/>
                    <a:pt x="63446" y="1202"/>
                  </a:cubicBezTo>
                  <a:cubicBezTo>
                    <a:pt x="62178" y="101"/>
                    <a:pt x="60077" y="34"/>
                    <a:pt x="58476" y="1"/>
                  </a:cubicBezTo>
                  <a:cubicBezTo>
                    <a:pt x="58392" y="1"/>
                    <a:pt x="58308" y="0"/>
                    <a:pt x="582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122"/>
            <p:cNvSpPr/>
            <p:nvPr/>
          </p:nvSpPr>
          <p:spPr>
            <a:xfrm>
              <a:off x="407100" y="1061225"/>
              <a:ext cx="1178375" cy="369275"/>
            </a:xfrm>
            <a:custGeom>
              <a:avLst/>
              <a:gdLst/>
              <a:ahLst/>
              <a:cxnLst/>
              <a:rect l="l" t="t" r="r" b="b"/>
              <a:pathLst>
                <a:path w="47135" h="14771" extrusionOk="0">
                  <a:moveTo>
                    <a:pt x="36928" y="0"/>
                  </a:moveTo>
                  <a:cubicBezTo>
                    <a:pt x="36372" y="0"/>
                    <a:pt x="35816" y="10"/>
                    <a:pt x="35259" y="23"/>
                  </a:cubicBezTo>
                  <a:cubicBezTo>
                    <a:pt x="31657" y="90"/>
                    <a:pt x="28021" y="390"/>
                    <a:pt x="24418" y="924"/>
                  </a:cubicBezTo>
                  <a:cubicBezTo>
                    <a:pt x="21816" y="1324"/>
                    <a:pt x="19248" y="1825"/>
                    <a:pt x="16779" y="2725"/>
                  </a:cubicBezTo>
                  <a:cubicBezTo>
                    <a:pt x="14211" y="3693"/>
                    <a:pt x="11809" y="5127"/>
                    <a:pt x="9207" y="6094"/>
                  </a:cubicBezTo>
                  <a:cubicBezTo>
                    <a:pt x="7906" y="6561"/>
                    <a:pt x="6272" y="6928"/>
                    <a:pt x="4704" y="7495"/>
                  </a:cubicBezTo>
                  <a:cubicBezTo>
                    <a:pt x="4170" y="7862"/>
                    <a:pt x="3670" y="8263"/>
                    <a:pt x="3136" y="8663"/>
                  </a:cubicBezTo>
                  <a:cubicBezTo>
                    <a:pt x="1502" y="9864"/>
                    <a:pt x="1" y="11698"/>
                    <a:pt x="1468" y="13767"/>
                  </a:cubicBezTo>
                  <a:cubicBezTo>
                    <a:pt x="1702" y="14134"/>
                    <a:pt x="2035" y="14434"/>
                    <a:pt x="2402" y="14701"/>
                  </a:cubicBezTo>
                  <a:cubicBezTo>
                    <a:pt x="2602" y="14734"/>
                    <a:pt x="2836" y="14767"/>
                    <a:pt x="3069" y="14767"/>
                  </a:cubicBezTo>
                  <a:cubicBezTo>
                    <a:pt x="3166" y="14770"/>
                    <a:pt x="3263" y="14771"/>
                    <a:pt x="3360" y="14771"/>
                  </a:cubicBezTo>
                  <a:cubicBezTo>
                    <a:pt x="4635" y="14771"/>
                    <a:pt x="5930" y="14565"/>
                    <a:pt x="7139" y="14100"/>
                  </a:cubicBezTo>
                  <a:cubicBezTo>
                    <a:pt x="8006" y="13767"/>
                    <a:pt x="8874" y="13300"/>
                    <a:pt x="9774" y="13066"/>
                  </a:cubicBezTo>
                  <a:cubicBezTo>
                    <a:pt x="10108" y="12983"/>
                    <a:pt x="10459" y="12933"/>
                    <a:pt x="10804" y="12933"/>
                  </a:cubicBezTo>
                  <a:cubicBezTo>
                    <a:pt x="11425" y="12933"/>
                    <a:pt x="12026" y="13093"/>
                    <a:pt x="12476" y="13500"/>
                  </a:cubicBezTo>
                  <a:cubicBezTo>
                    <a:pt x="13043" y="12332"/>
                    <a:pt x="14344" y="11732"/>
                    <a:pt x="15545" y="11332"/>
                  </a:cubicBezTo>
                  <a:cubicBezTo>
                    <a:pt x="19281" y="10064"/>
                    <a:pt x="23184" y="9530"/>
                    <a:pt x="27053" y="8997"/>
                  </a:cubicBezTo>
                  <a:cubicBezTo>
                    <a:pt x="32657" y="8196"/>
                    <a:pt x="38261" y="7429"/>
                    <a:pt x="43865" y="6628"/>
                  </a:cubicBezTo>
                  <a:cubicBezTo>
                    <a:pt x="44766" y="6495"/>
                    <a:pt x="45767" y="6328"/>
                    <a:pt x="46367" y="5661"/>
                  </a:cubicBezTo>
                  <a:cubicBezTo>
                    <a:pt x="47134" y="4794"/>
                    <a:pt x="46967" y="3359"/>
                    <a:pt x="46234" y="2459"/>
                  </a:cubicBezTo>
                  <a:cubicBezTo>
                    <a:pt x="45500" y="1525"/>
                    <a:pt x="44366" y="1057"/>
                    <a:pt x="43231" y="724"/>
                  </a:cubicBezTo>
                  <a:cubicBezTo>
                    <a:pt x="41192" y="141"/>
                    <a:pt x="39069" y="0"/>
                    <a:pt x="369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122"/>
            <p:cNvSpPr/>
            <p:nvPr/>
          </p:nvSpPr>
          <p:spPr>
            <a:xfrm>
              <a:off x="1577950" y="871600"/>
              <a:ext cx="194325" cy="380350"/>
            </a:xfrm>
            <a:custGeom>
              <a:avLst/>
              <a:gdLst/>
              <a:ahLst/>
              <a:cxnLst/>
              <a:rect l="l" t="t" r="r" b="b"/>
              <a:pathLst>
                <a:path w="7773" h="15214" extrusionOk="0">
                  <a:moveTo>
                    <a:pt x="4630" y="0"/>
                  </a:moveTo>
                  <a:cubicBezTo>
                    <a:pt x="4224" y="0"/>
                    <a:pt x="3849" y="254"/>
                    <a:pt x="3503" y="537"/>
                  </a:cubicBezTo>
                  <a:cubicBezTo>
                    <a:pt x="1835" y="1938"/>
                    <a:pt x="0" y="5140"/>
                    <a:pt x="300" y="7375"/>
                  </a:cubicBezTo>
                  <a:cubicBezTo>
                    <a:pt x="667" y="10010"/>
                    <a:pt x="1401" y="12679"/>
                    <a:pt x="2302" y="15214"/>
                  </a:cubicBezTo>
                  <a:cubicBezTo>
                    <a:pt x="2802" y="14747"/>
                    <a:pt x="3202" y="14213"/>
                    <a:pt x="3402" y="13546"/>
                  </a:cubicBezTo>
                  <a:cubicBezTo>
                    <a:pt x="3569" y="13112"/>
                    <a:pt x="3603" y="12612"/>
                    <a:pt x="3769" y="12178"/>
                  </a:cubicBezTo>
                  <a:cubicBezTo>
                    <a:pt x="4070" y="11445"/>
                    <a:pt x="4670" y="10911"/>
                    <a:pt x="5270" y="10410"/>
                  </a:cubicBezTo>
                  <a:cubicBezTo>
                    <a:pt x="6138" y="9643"/>
                    <a:pt x="6972" y="8843"/>
                    <a:pt x="7772" y="8009"/>
                  </a:cubicBezTo>
                  <a:cubicBezTo>
                    <a:pt x="7272" y="5974"/>
                    <a:pt x="6738" y="3939"/>
                    <a:pt x="6238" y="1938"/>
                  </a:cubicBezTo>
                  <a:cubicBezTo>
                    <a:pt x="6004" y="1070"/>
                    <a:pt x="5571" y="36"/>
                    <a:pt x="4703" y="3"/>
                  </a:cubicBezTo>
                  <a:cubicBezTo>
                    <a:pt x="4679" y="1"/>
                    <a:pt x="4654" y="0"/>
                    <a:pt x="46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122"/>
            <p:cNvSpPr/>
            <p:nvPr/>
          </p:nvSpPr>
          <p:spPr>
            <a:xfrm>
              <a:off x="436300" y="684850"/>
              <a:ext cx="1568625" cy="688925"/>
            </a:xfrm>
            <a:custGeom>
              <a:avLst/>
              <a:gdLst/>
              <a:ahLst/>
              <a:cxnLst/>
              <a:rect l="l" t="t" r="r" b="b"/>
              <a:pathLst>
                <a:path w="62745" h="27557" extrusionOk="0">
                  <a:moveTo>
                    <a:pt x="57056" y="0"/>
                  </a:moveTo>
                  <a:cubicBezTo>
                    <a:pt x="50101" y="0"/>
                    <a:pt x="43120" y="1367"/>
                    <a:pt x="36660" y="4004"/>
                  </a:cubicBezTo>
                  <a:cubicBezTo>
                    <a:pt x="35826" y="4337"/>
                    <a:pt x="34992" y="4704"/>
                    <a:pt x="34091" y="4804"/>
                  </a:cubicBezTo>
                  <a:cubicBezTo>
                    <a:pt x="33841" y="4842"/>
                    <a:pt x="33590" y="4855"/>
                    <a:pt x="33340" y="4855"/>
                  </a:cubicBezTo>
                  <a:cubicBezTo>
                    <a:pt x="32690" y="4855"/>
                    <a:pt x="32039" y="4762"/>
                    <a:pt x="31389" y="4738"/>
                  </a:cubicBezTo>
                  <a:cubicBezTo>
                    <a:pt x="31229" y="4731"/>
                    <a:pt x="31066" y="4727"/>
                    <a:pt x="30902" y="4727"/>
                  </a:cubicBezTo>
                  <a:cubicBezTo>
                    <a:pt x="28705" y="4727"/>
                    <a:pt x="26173" y="5336"/>
                    <a:pt x="24217" y="6205"/>
                  </a:cubicBezTo>
                  <a:cubicBezTo>
                    <a:pt x="21682" y="7340"/>
                    <a:pt x="19314" y="10075"/>
                    <a:pt x="17179" y="11809"/>
                  </a:cubicBezTo>
                  <a:cubicBezTo>
                    <a:pt x="12209" y="15879"/>
                    <a:pt x="7172" y="19882"/>
                    <a:pt x="1968" y="23718"/>
                  </a:cubicBezTo>
                  <a:cubicBezTo>
                    <a:pt x="1168" y="24285"/>
                    <a:pt x="400" y="25052"/>
                    <a:pt x="0" y="25886"/>
                  </a:cubicBezTo>
                  <a:cubicBezTo>
                    <a:pt x="1234" y="26653"/>
                    <a:pt x="2569" y="27354"/>
                    <a:pt x="4003" y="27521"/>
                  </a:cubicBezTo>
                  <a:cubicBezTo>
                    <a:pt x="4229" y="27545"/>
                    <a:pt x="4457" y="27556"/>
                    <a:pt x="4685" y="27556"/>
                  </a:cubicBezTo>
                  <a:cubicBezTo>
                    <a:pt x="5701" y="27556"/>
                    <a:pt x="6731" y="27338"/>
                    <a:pt x="7739" y="27120"/>
                  </a:cubicBezTo>
                  <a:cubicBezTo>
                    <a:pt x="13510" y="25819"/>
                    <a:pt x="19314" y="24318"/>
                    <a:pt x="25185" y="23418"/>
                  </a:cubicBezTo>
                  <a:cubicBezTo>
                    <a:pt x="31122" y="22484"/>
                    <a:pt x="37060" y="21383"/>
                    <a:pt x="42931" y="20115"/>
                  </a:cubicBezTo>
                  <a:cubicBezTo>
                    <a:pt x="44665" y="19715"/>
                    <a:pt x="46567" y="19215"/>
                    <a:pt x="47401" y="17680"/>
                  </a:cubicBezTo>
                  <a:cubicBezTo>
                    <a:pt x="47901" y="16746"/>
                    <a:pt x="47901" y="15612"/>
                    <a:pt x="48235" y="14611"/>
                  </a:cubicBezTo>
                  <a:cubicBezTo>
                    <a:pt x="48568" y="13711"/>
                    <a:pt x="49169" y="12944"/>
                    <a:pt x="49802" y="12210"/>
                  </a:cubicBezTo>
                  <a:cubicBezTo>
                    <a:pt x="52871" y="8474"/>
                    <a:pt x="56140" y="5071"/>
                    <a:pt x="60610" y="3103"/>
                  </a:cubicBezTo>
                  <a:cubicBezTo>
                    <a:pt x="61377" y="2736"/>
                    <a:pt x="62211" y="2403"/>
                    <a:pt x="62745" y="1769"/>
                  </a:cubicBezTo>
                  <a:cubicBezTo>
                    <a:pt x="62611" y="1569"/>
                    <a:pt x="62478" y="1369"/>
                    <a:pt x="62278" y="1202"/>
                  </a:cubicBezTo>
                  <a:cubicBezTo>
                    <a:pt x="61010" y="101"/>
                    <a:pt x="58909" y="34"/>
                    <a:pt x="57308" y="1"/>
                  </a:cubicBezTo>
                  <a:cubicBezTo>
                    <a:pt x="57224" y="1"/>
                    <a:pt x="57140" y="0"/>
                    <a:pt x="570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122"/>
            <p:cNvSpPr/>
            <p:nvPr/>
          </p:nvSpPr>
          <p:spPr>
            <a:xfrm>
              <a:off x="578050" y="684850"/>
              <a:ext cx="1426050" cy="522900"/>
            </a:xfrm>
            <a:custGeom>
              <a:avLst/>
              <a:gdLst/>
              <a:ahLst/>
              <a:cxnLst/>
              <a:rect l="l" t="t" r="r" b="b"/>
              <a:pathLst>
                <a:path w="57042" h="20916" extrusionOk="0">
                  <a:moveTo>
                    <a:pt x="51386" y="0"/>
                  </a:moveTo>
                  <a:cubicBezTo>
                    <a:pt x="44431" y="0"/>
                    <a:pt x="37450" y="1367"/>
                    <a:pt x="30990" y="4004"/>
                  </a:cubicBezTo>
                  <a:cubicBezTo>
                    <a:pt x="30156" y="4337"/>
                    <a:pt x="29322" y="4704"/>
                    <a:pt x="28421" y="4804"/>
                  </a:cubicBezTo>
                  <a:cubicBezTo>
                    <a:pt x="28171" y="4842"/>
                    <a:pt x="27920" y="4855"/>
                    <a:pt x="27670" y="4855"/>
                  </a:cubicBezTo>
                  <a:cubicBezTo>
                    <a:pt x="27020" y="4855"/>
                    <a:pt x="26369" y="4762"/>
                    <a:pt x="25719" y="4738"/>
                  </a:cubicBezTo>
                  <a:cubicBezTo>
                    <a:pt x="25559" y="4731"/>
                    <a:pt x="25396" y="4727"/>
                    <a:pt x="25232" y="4727"/>
                  </a:cubicBezTo>
                  <a:cubicBezTo>
                    <a:pt x="23035" y="4727"/>
                    <a:pt x="20503" y="5336"/>
                    <a:pt x="18547" y="6205"/>
                  </a:cubicBezTo>
                  <a:cubicBezTo>
                    <a:pt x="16012" y="7340"/>
                    <a:pt x="13644" y="10075"/>
                    <a:pt x="11509" y="11809"/>
                  </a:cubicBezTo>
                  <a:cubicBezTo>
                    <a:pt x="7706" y="14912"/>
                    <a:pt x="3904" y="17947"/>
                    <a:pt x="1" y="20916"/>
                  </a:cubicBezTo>
                  <a:cubicBezTo>
                    <a:pt x="101" y="20883"/>
                    <a:pt x="201" y="20849"/>
                    <a:pt x="334" y="20783"/>
                  </a:cubicBezTo>
                  <a:cubicBezTo>
                    <a:pt x="2469" y="19782"/>
                    <a:pt x="4504" y="17880"/>
                    <a:pt x="6472" y="16513"/>
                  </a:cubicBezTo>
                  <a:cubicBezTo>
                    <a:pt x="8607" y="15012"/>
                    <a:pt x="10742" y="13544"/>
                    <a:pt x="12877" y="12043"/>
                  </a:cubicBezTo>
                  <a:cubicBezTo>
                    <a:pt x="14811" y="10675"/>
                    <a:pt x="16846" y="9308"/>
                    <a:pt x="19181" y="8907"/>
                  </a:cubicBezTo>
                  <a:cubicBezTo>
                    <a:pt x="19615" y="8834"/>
                    <a:pt x="20054" y="8798"/>
                    <a:pt x="20493" y="8798"/>
                  </a:cubicBezTo>
                  <a:cubicBezTo>
                    <a:pt x="22042" y="8798"/>
                    <a:pt x="23585" y="9250"/>
                    <a:pt x="24885" y="10108"/>
                  </a:cubicBezTo>
                  <a:cubicBezTo>
                    <a:pt x="25185" y="10275"/>
                    <a:pt x="25486" y="10475"/>
                    <a:pt x="25786" y="10475"/>
                  </a:cubicBezTo>
                  <a:cubicBezTo>
                    <a:pt x="26086" y="10442"/>
                    <a:pt x="26320" y="10242"/>
                    <a:pt x="26553" y="10041"/>
                  </a:cubicBezTo>
                  <a:cubicBezTo>
                    <a:pt x="29755" y="7306"/>
                    <a:pt x="33892" y="6039"/>
                    <a:pt x="37928" y="4804"/>
                  </a:cubicBezTo>
                  <a:cubicBezTo>
                    <a:pt x="41797" y="3637"/>
                    <a:pt x="45733" y="2469"/>
                    <a:pt x="49770" y="2203"/>
                  </a:cubicBezTo>
                  <a:cubicBezTo>
                    <a:pt x="50511" y="2160"/>
                    <a:pt x="51248" y="2148"/>
                    <a:pt x="51983" y="2148"/>
                  </a:cubicBezTo>
                  <a:cubicBezTo>
                    <a:pt x="52966" y="2148"/>
                    <a:pt x="53945" y="2170"/>
                    <a:pt x="54922" y="2170"/>
                  </a:cubicBezTo>
                  <a:cubicBezTo>
                    <a:pt x="55518" y="2170"/>
                    <a:pt x="56113" y="2162"/>
                    <a:pt x="56708" y="2136"/>
                  </a:cubicBezTo>
                  <a:cubicBezTo>
                    <a:pt x="56841" y="2036"/>
                    <a:pt x="56941" y="1902"/>
                    <a:pt x="57042" y="1769"/>
                  </a:cubicBezTo>
                  <a:cubicBezTo>
                    <a:pt x="56941" y="1569"/>
                    <a:pt x="56808" y="1369"/>
                    <a:pt x="56608" y="1202"/>
                  </a:cubicBezTo>
                  <a:cubicBezTo>
                    <a:pt x="55340" y="101"/>
                    <a:pt x="53239" y="34"/>
                    <a:pt x="51638" y="1"/>
                  </a:cubicBezTo>
                  <a:cubicBezTo>
                    <a:pt x="51554" y="1"/>
                    <a:pt x="51470" y="0"/>
                    <a:pt x="51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9" name="Google Shape;5969;p122"/>
          <p:cNvGrpSpPr/>
          <p:nvPr/>
        </p:nvGrpSpPr>
        <p:grpSpPr>
          <a:xfrm rot="1256056">
            <a:off x="7839060" y="-235713"/>
            <a:ext cx="1373513" cy="922934"/>
            <a:chOff x="2302238" y="842175"/>
            <a:chExt cx="1373500" cy="922925"/>
          </a:xfrm>
        </p:grpSpPr>
        <p:sp>
          <p:nvSpPr>
            <p:cNvPr id="5970" name="Google Shape;5970;p122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122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122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122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122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122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122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122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122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122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122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122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122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122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122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122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122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122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122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122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122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122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122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122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122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122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122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122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122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122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122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122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122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122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122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122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122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122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122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122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122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122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2" name="Google Shape;6012;p122"/>
          <p:cNvGrpSpPr/>
          <p:nvPr/>
        </p:nvGrpSpPr>
        <p:grpSpPr>
          <a:xfrm rot="-3810248" flipH="1">
            <a:off x="2336577" y="4520829"/>
            <a:ext cx="1237055" cy="837759"/>
            <a:chOff x="7954342" y="56442"/>
            <a:chExt cx="1237147" cy="837822"/>
          </a:xfrm>
        </p:grpSpPr>
        <p:sp>
          <p:nvSpPr>
            <p:cNvPr id="6013" name="Google Shape;6013;p122"/>
            <p:cNvSpPr/>
            <p:nvPr/>
          </p:nvSpPr>
          <p:spPr>
            <a:xfrm rot="1846143" flipH="1">
              <a:off x="8271386" y="409470"/>
              <a:ext cx="166543" cy="948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122"/>
            <p:cNvSpPr/>
            <p:nvPr/>
          </p:nvSpPr>
          <p:spPr>
            <a:xfrm rot="-2147587" flipH="1">
              <a:off x="8767528" y="743032"/>
              <a:ext cx="156448" cy="116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122"/>
            <p:cNvSpPr/>
            <p:nvPr/>
          </p:nvSpPr>
          <p:spPr>
            <a:xfrm rot="-344649" flipH="1">
              <a:off x="8982370" y="734222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122"/>
            <p:cNvSpPr/>
            <p:nvPr/>
          </p:nvSpPr>
          <p:spPr>
            <a:xfrm rot="-169023" flipH="1">
              <a:off x="8130979" y="201279"/>
              <a:ext cx="189229" cy="708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122"/>
            <p:cNvSpPr/>
            <p:nvPr/>
          </p:nvSpPr>
          <p:spPr>
            <a:xfrm rot="-3388259" flipH="1">
              <a:off x="7957424" y="89906"/>
              <a:ext cx="118401" cy="709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122"/>
            <p:cNvSpPr/>
            <p:nvPr/>
          </p:nvSpPr>
          <p:spPr>
            <a:xfrm rot="2280138" flipH="1">
              <a:off x="8490934" y="298869"/>
              <a:ext cx="118403" cy="711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122"/>
            <p:cNvSpPr/>
            <p:nvPr/>
          </p:nvSpPr>
          <p:spPr>
            <a:xfrm rot="683719" flipH="1">
              <a:off x="8807702" y="342193"/>
              <a:ext cx="118435" cy="71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122"/>
            <p:cNvSpPr/>
            <p:nvPr/>
          </p:nvSpPr>
          <p:spPr>
            <a:xfrm flipH="1">
              <a:off x="8639879" y="535230"/>
              <a:ext cx="204000" cy="621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122"/>
            <p:cNvSpPr/>
            <p:nvPr/>
          </p:nvSpPr>
          <p:spPr>
            <a:xfrm rot="-344649" flipH="1">
              <a:off x="8623995" y="101459"/>
              <a:ext cx="203823" cy="1160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2" name="Google Shape;6022;p122"/>
          <p:cNvSpPr/>
          <p:nvPr/>
        </p:nvSpPr>
        <p:spPr>
          <a:xfrm rot="-4580850">
            <a:off x="-1048837" y="901727"/>
            <a:ext cx="2723287" cy="732208"/>
          </a:xfrm>
          <a:custGeom>
            <a:avLst/>
            <a:gdLst/>
            <a:ahLst/>
            <a:cxnLst/>
            <a:rect l="l" t="t" r="r" b="b"/>
            <a:pathLst>
              <a:path w="118431" h="29287" extrusionOk="0">
                <a:moveTo>
                  <a:pt x="0" y="4958"/>
                </a:moveTo>
                <a:cubicBezTo>
                  <a:pt x="6151" y="8998"/>
                  <a:pt x="24146" y="28461"/>
                  <a:pt x="36907" y="29195"/>
                </a:cubicBezTo>
                <a:cubicBezTo>
                  <a:pt x="49668" y="29929"/>
                  <a:pt x="62980" y="14230"/>
                  <a:pt x="76567" y="9364"/>
                </a:cubicBezTo>
                <a:cubicBezTo>
                  <a:pt x="90154" y="4498"/>
                  <a:pt x="111454" y="1561"/>
                  <a:pt x="118431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3" name="Google Shape;6023;p122"/>
          <p:cNvSpPr txBox="1">
            <a:spLocks noGrp="1"/>
          </p:cNvSpPr>
          <p:nvPr>
            <p:ph type="subTitle" idx="4294967295"/>
          </p:nvPr>
        </p:nvSpPr>
        <p:spPr>
          <a:xfrm>
            <a:off x="272200" y="3123875"/>
            <a:ext cx="34056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900" b="1">
                <a:solidFill>
                  <a:srgbClr val="000000"/>
                </a:solidFill>
              </a:rPr>
              <a:t>Do</a:t>
            </a:r>
            <a:r>
              <a:rPr lang="en" sz="2900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you have any questions and suggestions for us?</a:t>
            </a:r>
            <a:endParaRPr sz="2900" b="1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2" name="Google Shape;4852;p83"/>
          <p:cNvGrpSpPr/>
          <p:nvPr/>
        </p:nvGrpSpPr>
        <p:grpSpPr>
          <a:xfrm rot="1804350">
            <a:off x="-164428" y="567086"/>
            <a:ext cx="941233" cy="660540"/>
            <a:chOff x="8145313" y="-97619"/>
            <a:chExt cx="941225" cy="660534"/>
          </a:xfrm>
        </p:grpSpPr>
        <p:sp>
          <p:nvSpPr>
            <p:cNvPr id="4853" name="Google Shape;4853;p83"/>
            <p:cNvSpPr/>
            <p:nvPr/>
          </p:nvSpPr>
          <p:spPr>
            <a:xfrm rot="-2542547" flipH="1">
              <a:off x="8500418" y="81605"/>
              <a:ext cx="203861" cy="1161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83"/>
            <p:cNvSpPr/>
            <p:nvPr/>
          </p:nvSpPr>
          <p:spPr>
            <a:xfrm rot="-4689059" flipH="1">
              <a:off x="8140206" y="126102"/>
              <a:ext cx="156331" cy="1164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83"/>
            <p:cNvSpPr/>
            <p:nvPr/>
          </p:nvSpPr>
          <p:spPr>
            <a:xfrm rot="-2886029" flipH="1">
              <a:off x="8286619" y="-41018"/>
              <a:ext cx="203945" cy="1161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83"/>
            <p:cNvSpPr/>
            <p:nvPr/>
          </p:nvSpPr>
          <p:spPr>
            <a:xfrm rot="-5930150" flipH="1">
              <a:off x="8308014" y="316892"/>
              <a:ext cx="189448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83"/>
            <p:cNvSpPr/>
            <p:nvPr/>
          </p:nvSpPr>
          <p:spPr>
            <a:xfrm rot="-5933377" flipH="1">
              <a:off x="8179512" y="463414"/>
              <a:ext cx="118423" cy="710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83"/>
            <p:cNvSpPr/>
            <p:nvPr/>
          </p:nvSpPr>
          <p:spPr>
            <a:xfrm rot="-261253" flipH="1">
              <a:off x="8576597" y="316833"/>
              <a:ext cx="118542" cy="71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83"/>
            <p:cNvSpPr/>
            <p:nvPr/>
          </p:nvSpPr>
          <p:spPr>
            <a:xfrm rot="-1854841" flipH="1">
              <a:off x="8839916" y="135394"/>
              <a:ext cx="118540" cy="71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83"/>
            <p:cNvSpPr/>
            <p:nvPr/>
          </p:nvSpPr>
          <p:spPr>
            <a:xfrm rot="-2542547" flipH="1">
              <a:off x="8888334" y="312132"/>
              <a:ext cx="203861" cy="622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1" name="Google Shape;4861;p83"/>
          <p:cNvGrpSpPr/>
          <p:nvPr/>
        </p:nvGrpSpPr>
        <p:grpSpPr>
          <a:xfrm>
            <a:off x="4949088" y="4421750"/>
            <a:ext cx="1373500" cy="922925"/>
            <a:chOff x="2302238" y="842175"/>
            <a:chExt cx="1373500" cy="922925"/>
          </a:xfrm>
        </p:grpSpPr>
        <p:sp>
          <p:nvSpPr>
            <p:cNvPr id="4862" name="Google Shape;4862;p83"/>
            <p:cNvSpPr/>
            <p:nvPr/>
          </p:nvSpPr>
          <p:spPr>
            <a:xfrm>
              <a:off x="2302238" y="1213850"/>
              <a:ext cx="911500" cy="492875"/>
            </a:xfrm>
            <a:custGeom>
              <a:avLst/>
              <a:gdLst/>
              <a:ahLst/>
              <a:cxnLst/>
              <a:rect l="l" t="t" r="r" b="b"/>
              <a:pathLst>
                <a:path w="36460" h="19715" extrusionOk="0">
                  <a:moveTo>
                    <a:pt x="18213" y="1"/>
                  </a:moveTo>
                  <a:cubicBezTo>
                    <a:pt x="8139" y="1"/>
                    <a:pt x="0" y="4404"/>
                    <a:pt x="0" y="9841"/>
                  </a:cubicBezTo>
                  <a:cubicBezTo>
                    <a:pt x="0" y="15278"/>
                    <a:pt x="8139" y="19715"/>
                    <a:pt x="18213" y="19715"/>
                  </a:cubicBezTo>
                  <a:cubicBezTo>
                    <a:pt x="28287" y="19715"/>
                    <a:pt x="36460" y="15278"/>
                    <a:pt x="36460" y="9841"/>
                  </a:cubicBezTo>
                  <a:cubicBezTo>
                    <a:pt x="36460" y="4404"/>
                    <a:pt x="28287" y="1"/>
                    <a:pt x="182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83"/>
            <p:cNvSpPr/>
            <p:nvPr/>
          </p:nvSpPr>
          <p:spPr>
            <a:xfrm>
              <a:off x="2302238" y="1273075"/>
              <a:ext cx="911500" cy="492025"/>
            </a:xfrm>
            <a:custGeom>
              <a:avLst/>
              <a:gdLst/>
              <a:ahLst/>
              <a:cxnLst/>
              <a:rect l="l" t="t" r="r" b="b"/>
              <a:pathLst>
                <a:path w="36460" h="19681" extrusionOk="0">
                  <a:moveTo>
                    <a:pt x="18247" y="0"/>
                  </a:moveTo>
                  <a:cubicBezTo>
                    <a:pt x="9740" y="0"/>
                    <a:pt x="2602" y="3136"/>
                    <a:pt x="567" y="7372"/>
                  </a:cubicBezTo>
                  <a:lnTo>
                    <a:pt x="0" y="7372"/>
                  </a:lnTo>
                  <a:lnTo>
                    <a:pt x="0" y="9841"/>
                  </a:lnTo>
                  <a:cubicBezTo>
                    <a:pt x="0" y="15278"/>
                    <a:pt x="8139" y="19681"/>
                    <a:pt x="18213" y="19681"/>
                  </a:cubicBezTo>
                  <a:cubicBezTo>
                    <a:pt x="28287" y="19681"/>
                    <a:pt x="36460" y="15278"/>
                    <a:pt x="36460" y="9841"/>
                  </a:cubicBezTo>
                  <a:lnTo>
                    <a:pt x="36460" y="7372"/>
                  </a:lnTo>
                  <a:lnTo>
                    <a:pt x="35892" y="7372"/>
                  </a:lnTo>
                  <a:cubicBezTo>
                    <a:pt x="33858" y="3136"/>
                    <a:pt x="26719" y="0"/>
                    <a:pt x="182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83"/>
            <p:cNvSpPr/>
            <p:nvPr/>
          </p:nvSpPr>
          <p:spPr>
            <a:xfrm>
              <a:off x="2496538" y="1272875"/>
              <a:ext cx="331925" cy="131475"/>
            </a:xfrm>
            <a:custGeom>
              <a:avLst/>
              <a:gdLst/>
              <a:ahLst/>
              <a:cxnLst/>
              <a:rect l="l" t="t" r="r" b="b"/>
              <a:pathLst>
                <a:path w="13277" h="5259" extrusionOk="0">
                  <a:moveTo>
                    <a:pt x="11887" y="1"/>
                  </a:moveTo>
                  <a:cubicBezTo>
                    <a:pt x="11815" y="1"/>
                    <a:pt x="11744" y="4"/>
                    <a:pt x="11675" y="8"/>
                  </a:cubicBezTo>
                  <a:cubicBezTo>
                    <a:pt x="11108" y="8"/>
                    <a:pt x="10541" y="8"/>
                    <a:pt x="9941" y="42"/>
                  </a:cubicBezTo>
                  <a:cubicBezTo>
                    <a:pt x="8707" y="108"/>
                    <a:pt x="7439" y="275"/>
                    <a:pt x="6205" y="475"/>
                  </a:cubicBezTo>
                  <a:cubicBezTo>
                    <a:pt x="4904" y="675"/>
                    <a:pt x="3603" y="942"/>
                    <a:pt x="2335" y="1376"/>
                  </a:cubicBezTo>
                  <a:cubicBezTo>
                    <a:pt x="1501" y="1676"/>
                    <a:pt x="634" y="2076"/>
                    <a:pt x="134" y="2944"/>
                  </a:cubicBezTo>
                  <a:cubicBezTo>
                    <a:pt x="67" y="3044"/>
                    <a:pt x="0" y="3177"/>
                    <a:pt x="0" y="3311"/>
                  </a:cubicBezTo>
                  <a:cubicBezTo>
                    <a:pt x="0" y="3644"/>
                    <a:pt x="301" y="3878"/>
                    <a:pt x="567" y="4011"/>
                  </a:cubicBezTo>
                  <a:cubicBezTo>
                    <a:pt x="1068" y="4278"/>
                    <a:pt x="1602" y="4545"/>
                    <a:pt x="2169" y="4745"/>
                  </a:cubicBezTo>
                  <a:cubicBezTo>
                    <a:pt x="3041" y="5065"/>
                    <a:pt x="3990" y="5258"/>
                    <a:pt x="4904" y="5258"/>
                  </a:cubicBezTo>
                  <a:cubicBezTo>
                    <a:pt x="5038" y="5258"/>
                    <a:pt x="5172" y="5254"/>
                    <a:pt x="5304" y="5245"/>
                  </a:cubicBezTo>
                  <a:cubicBezTo>
                    <a:pt x="5471" y="5212"/>
                    <a:pt x="5671" y="5212"/>
                    <a:pt x="5805" y="5045"/>
                  </a:cubicBezTo>
                  <a:cubicBezTo>
                    <a:pt x="5838" y="5012"/>
                    <a:pt x="5871" y="4912"/>
                    <a:pt x="5871" y="4845"/>
                  </a:cubicBezTo>
                  <a:cubicBezTo>
                    <a:pt x="5838" y="4678"/>
                    <a:pt x="5671" y="4645"/>
                    <a:pt x="5538" y="4612"/>
                  </a:cubicBezTo>
                  <a:cubicBezTo>
                    <a:pt x="5304" y="4612"/>
                    <a:pt x="5104" y="4545"/>
                    <a:pt x="4904" y="4478"/>
                  </a:cubicBezTo>
                  <a:cubicBezTo>
                    <a:pt x="4737" y="4411"/>
                    <a:pt x="4570" y="4311"/>
                    <a:pt x="4504" y="4145"/>
                  </a:cubicBezTo>
                  <a:cubicBezTo>
                    <a:pt x="4470" y="3911"/>
                    <a:pt x="4604" y="3711"/>
                    <a:pt x="4737" y="3611"/>
                  </a:cubicBezTo>
                  <a:cubicBezTo>
                    <a:pt x="6105" y="2610"/>
                    <a:pt x="8039" y="2277"/>
                    <a:pt x="9607" y="2176"/>
                  </a:cubicBezTo>
                  <a:cubicBezTo>
                    <a:pt x="9874" y="2176"/>
                    <a:pt x="10141" y="2176"/>
                    <a:pt x="10374" y="2310"/>
                  </a:cubicBezTo>
                  <a:cubicBezTo>
                    <a:pt x="10675" y="2477"/>
                    <a:pt x="10875" y="2877"/>
                    <a:pt x="10975" y="3244"/>
                  </a:cubicBezTo>
                  <a:cubicBezTo>
                    <a:pt x="11075" y="3511"/>
                    <a:pt x="11142" y="3744"/>
                    <a:pt x="11275" y="3944"/>
                  </a:cubicBezTo>
                  <a:cubicBezTo>
                    <a:pt x="11380" y="4081"/>
                    <a:pt x="11473" y="4135"/>
                    <a:pt x="11557" y="4135"/>
                  </a:cubicBezTo>
                  <a:cubicBezTo>
                    <a:pt x="11738" y="4135"/>
                    <a:pt x="11883" y="3883"/>
                    <a:pt x="12042" y="3678"/>
                  </a:cubicBezTo>
                  <a:cubicBezTo>
                    <a:pt x="12343" y="3344"/>
                    <a:pt x="12676" y="3077"/>
                    <a:pt x="12910" y="2677"/>
                  </a:cubicBezTo>
                  <a:cubicBezTo>
                    <a:pt x="13176" y="2210"/>
                    <a:pt x="13277" y="1609"/>
                    <a:pt x="13210" y="1042"/>
                  </a:cubicBezTo>
                  <a:cubicBezTo>
                    <a:pt x="13176" y="876"/>
                    <a:pt x="13143" y="675"/>
                    <a:pt x="13043" y="509"/>
                  </a:cubicBezTo>
                  <a:cubicBezTo>
                    <a:pt x="12813" y="106"/>
                    <a:pt x="12335" y="1"/>
                    <a:pt x="11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83"/>
            <p:cNvSpPr/>
            <p:nvPr/>
          </p:nvSpPr>
          <p:spPr>
            <a:xfrm>
              <a:off x="2825938" y="1293725"/>
              <a:ext cx="290225" cy="157950"/>
            </a:xfrm>
            <a:custGeom>
              <a:avLst/>
              <a:gdLst/>
              <a:ahLst/>
              <a:cxnLst/>
              <a:rect l="l" t="t" r="r" b="b"/>
              <a:pathLst>
                <a:path w="11609" h="6318" extrusionOk="0">
                  <a:moveTo>
                    <a:pt x="5404" y="1"/>
                  </a:moveTo>
                  <a:cubicBezTo>
                    <a:pt x="4287" y="1"/>
                    <a:pt x="3136" y="521"/>
                    <a:pt x="2169" y="1042"/>
                  </a:cubicBezTo>
                  <a:cubicBezTo>
                    <a:pt x="1368" y="1476"/>
                    <a:pt x="601" y="2076"/>
                    <a:pt x="67" y="2877"/>
                  </a:cubicBezTo>
                  <a:cubicBezTo>
                    <a:pt x="34" y="2944"/>
                    <a:pt x="0" y="3010"/>
                    <a:pt x="0" y="3077"/>
                  </a:cubicBezTo>
                  <a:cubicBezTo>
                    <a:pt x="34" y="3144"/>
                    <a:pt x="67" y="3177"/>
                    <a:pt x="134" y="3210"/>
                  </a:cubicBezTo>
                  <a:cubicBezTo>
                    <a:pt x="272" y="3274"/>
                    <a:pt x="414" y="3301"/>
                    <a:pt x="558" y="3301"/>
                  </a:cubicBezTo>
                  <a:cubicBezTo>
                    <a:pt x="865" y="3301"/>
                    <a:pt x="1183" y="3180"/>
                    <a:pt x="1502" y="3044"/>
                  </a:cubicBezTo>
                  <a:cubicBezTo>
                    <a:pt x="2202" y="2743"/>
                    <a:pt x="2903" y="2443"/>
                    <a:pt x="3603" y="2143"/>
                  </a:cubicBezTo>
                  <a:cubicBezTo>
                    <a:pt x="3765" y="2071"/>
                    <a:pt x="3966" y="2009"/>
                    <a:pt x="4154" y="2009"/>
                  </a:cubicBezTo>
                  <a:cubicBezTo>
                    <a:pt x="4313" y="2009"/>
                    <a:pt x="4463" y="2054"/>
                    <a:pt x="4570" y="2176"/>
                  </a:cubicBezTo>
                  <a:cubicBezTo>
                    <a:pt x="4737" y="2377"/>
                    <a:pt x="4771" y="2677"/>
                    <a:pt x="4871" y="2910"/>
                  </a:cubicBezTo>
                  <a:cubicBezTo>
                    <a:pt x="5004" y="3244"/>
                    <a:pt x="5271" y="3444"/>
                    <a:pt x="5538" y="3611"/>
                  </a:cubicBezTo>
                  <a:cubicBezTo>
                    <a:pt x="5805" y="3744"/>
                    <a:pt x="6105" y="3844"/>
                    <a:pt x="6372" y="3978"/>
                  </a:cubicBezTo>
                  <a:cubicBezTo>
                    <a:pt x="6705" y="4144"/>
                    <a:pt x="7005" y="4411"/>
                    <a:pt x="7239" y="4712"/>
                  </a:cubicBezTo>
                  <a:cubicBezTo>
                    <a:pt x="7339" y="4845"/>
                    <a:pt x="7439" y="5012"/>
                    <a:pt x="7439" y="5179"/>
                  </a:cubicBezTo>
                  <a:cubicBezTo>
                    <a:pt x="7439" y="5345"/>
                    <a:pt x="7306" y="5445"/>
                    <a:pt x="7206" y="5512"/>
                  </a:cubicBezTo>
                  <a:cubicBezTo>
                    <a:pt x="7072" y="5579"/>
                    <a:pt x="6939" y="5579"/>
                    <a:pt x="6805" y="5579"/>
                  </a:cubicBezTo>
                  <a:cubicBezTo>
                    <a:pt x="6338" y="5579"/>
                    <a:pt x="5838" y="5579"/>
                    <a:pt x="5371" y="5612"/>
                  </a:cubicBezTo>
                  <a:cubicBezTo>
                    <a:pt x="5238" y="5612"/>
                    <a:pt x="5137" y="5612"/>
                    <a:pt x="5037" y="5646"/>
                  </a:cubicBezTo>
                  <a:cubicBezTo>
                    <a:pt x="4937" y="5712"/>
                    <a:pt x="4837" y="5846"/>
                    <a:pt x="4871" y="5979"/>
                  </a:cubicBezTo>
                  <a:cubicBezTo>
                    <a:pt x="5071" y="6068"/>
                    <a:pt x="5286" y="6098"/>
                    <a:pt x="5496" y="6098"/>
                  </a:cubicBezTo>
                  <a:cubicBezTo>
                    <a:pt x="5601" y="6098"/>
                    <a:pt x="5705" y="6090"/>
                    <a:pt x="5805" y="6079"/>
                  </a:cubicBezTo>
                  <a:cubicBezTo>
                    <a:pt x="5976" y="6073"/>
                    <a:pt x="6149" y="6071"/>
                    <a:pt x="6322" y="6071"/>
                  </a:cubicBezTo>
                  <a:cubicBezTo>
                    <a:pt x="7158" y="6071"/>
                    <a:pt x="8005" y="6135"/>
                    <a:pt x="8807" y="6246"/>
                  </a:cubicBezTo>
                  <a:cubicBezTo>
                    <a:pt x="9093" y="6278"/>
                    <a:pt x="9379" y="6317"/>
                    <a:pt x="9658" y="6317"/>
                  </a:cubicBezTo>
                  <a:cubicBezTo>
                    <a:pt x="9964" y="6317"/>
                    <a:pt x="10262" y="6270"/>
                    <a:pt x="10541" y="6113"/>
                  </a:cubicBezTo>
                  <a:cubicBezTo>
                    <a:pt x="10908" y="5912"/>
                    <a:pt x="11175" y="5512"/>
                    <a:pt x="11342" y="5112"/>
                  </a:cubicBezTo>
                  <a:cubicBezTo>
                    <a:pt x="11509" y="4778"/>
                    <a:pt x="11609" y="4411"/>
                    <a:pt x="11542" y="4044"/>
                  </a:cubicBezTo>
                  <a:cubicBezTo>
                    <a:pt x="11509" y="3778"/>
                    <a:pt x="11409" y="3544"/>
                    <a:pt x="11275" y="3344"/>
                  </a:cubicBezTo>
                  <a:cubicBezTo>
                    <a:pt x="10942" y="2743"/>
                    <a:pt x="10441" y="2343"/>
                    <a:pt x="9908" y="2010"/>
                  </a:cubicBezTo>
                  <a:cubicBezTo>
                    <a:pt x="9407" y="1676"/>
                    <a:pt x="8840" y="1443"/>
                    <a:pt x="8273" y="1176"/>
                  </a:cubicBezTo>
                  <a:cubicBezTo>
                    <a:pt x="7706" y="842"/>
                    <a:pt x="7139" y="475"/>
                    <a:pt x="6538" y="208"/>
                  </a:cubicBezTo>
                  <a:cubicBezTo>
                    <a:pt x="6170" y="63"/>
                    <a:pt x="5789" y="1"/>
                    <a:pt x="54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83"/>
            <p:cNvSpPr/>
            <p:nvPr/>
          </p:nvSpPr>
          <p:spPr>
            <a:xfrm>
              <a:off x="2399788" y="1416500"/>
              <a:ext cx="284400" cy="187050"/>
            </a:xfrm>
            <a:custGeom>
              <a:avLst/>
              <a:gdLst/>
              <a:ahLst/>
              <a:cxnLst/>
              <a:rect l="l" t="t" r="r" b="b"/>
              <a:pathLst>
                <a:path w="11376" h="7482" extrusionOk="0">
                  <a:moveTo>
                    <a:pt x="6305" y="1"/>
                  </a:moveTo>
                  <a:cubicBezTo>
                    <a:pt x="5805" y="1"/>
                    <a:pt x="5338" y="101"/>
                    <a:pt x="4838" y="101"/>
                  </a:cubicBezTo>
                  <a:cubicBezTo>
                    <a:pt x="4725" y="108"/>
                    <a:pt x="4612" y="111"/>
                    <a:pt x="4500" y="111"/>
                  </a:cubicBezTo>
                  <a:cubicBezTo>
                    <a:pt x="3915" y="111"/>
                    <a:pt x="3332" y="31"/>
                    <a:pt x="2756" y="31"/>
                  </a:cubicBezTo>
                  <a:cubicBezTo>
                    <a:pt x="2390" y="31"/>
                    <a:pt x="2028" y="63"/>
                    <a:pt x="1669" y="167"/>
                  </a:cubicBezTo>
                  <a:cubicBezTo>
                    <a:pt x="1469" y="234"/>
                    <a:pt x="1235" y="334"/>
                    <a:pt x="1035" y="468"/>
                  </a:cubicBezTo>
                  <a:cubicBezTo>
                    <a:pt x="601" y="801"/>
                    <a:pt x="301" y="1335"/>
                    <a:pt x="134" y="1902"/>
                  </a:cubicBezTo>
                  <a:cubicBezTo>
                    <a:pt x="1" y="2502"/>
                    <a:pt x="34" y="3136"/>
                    <a:pt x="168" y="3703"/>
                  </a:cubicBezTo>
                  <a:cubicBezTo>
                    <a:pt x="368" y="4437"/>
                    <a:pt x="768" y="5104"/>
                    <a:pt x="1302" y="5505"/>
                  </a:cubicBezTo>
                  <a:cubicBezTo>
                    <a:pt x="1569" y="5671"/>
                    <a:pt x="1836" y="5771"/>
                    <a:pt x="2102" y="5938"/>
                  </a:cubicBezTo>
                  <a:cubicBezTo>
                    <a:pt x="2703" y="6272"/>
                    <a:pt x="3237" y="6739"/>
                    <a:pt x="3837" y="7039"/>
                  </a:cubicBezTo>
                  <a:cubicBezTo>
                    <a:pt x="4473" y="7367"/>
                    <a:pt x="5173" y="7481"/>
                    <a:pt x="5873" y="7481"/>
                  </a:cubicBezTo>
                  <a:cubicBezTo>
                    <a:pt x="6311" y="7481"/>
                    <a:pt x="6749" y="7437"/>
                    <a:pt x="7173" y="7373"/>
                  </a:cubicBezTo>
                  <a:cubicBezTo>
                    <a:pt x="7506" y="7339"/>
                    <a:pt x="7807" y="7273"/>
                    <a:pt x="8107" y="7139"/>
                  </a:cubicBezTo>
                  <a:cubicBezTo>
                    <a:pt x="8474" y="7006"/>
                    <a:pt x="8841" y="6705"/>
                    <a:pt x="9174" y="6439"/>
                  </a:cubicBezTo>
                  <a:cubicBezTo>
                    <a:pt x="9808" y="5938"/>
                    <a:pt x="10375" y="5405"/>
                    <a:pt x="10942" y="4871"/>
                  </a:cubicBezTo>
                  <a:cubicBezTo>
                    <a:pt x="11176" y="4637"/>
                    <a:pt x="11376" y="4370"/>
                    <a:pt x="11376" y="4037"/>
                  </a:cubicBezTo>
                  <a:cubicBezTo>
                    <a:pt x="11376" y="3937"/>
                    <a:pt x="11342" y="3837"/>
                    <a:pt x="11276" y="3770"/>
                  </a:cubicBezTo>
                  <a:cubicBezTo>
                    <a:pt x="11226" y="3703"/>
                    <a:pt x="11151" y="3678"/>
                    <a:pt x="11071" y="3678"/>
                  </a:cubicBezTo>
                  <a:cubicBezTo>
                    <a:pt x="10992" y="3678"/>
                    <a:pt x="10909" y="3703"/>
                    <a:pt x="10842" y="3737"/>
                  </a:cubicBezTo>
                  <a:cubicBezTo>
                    <a:pt x="9725" y="4140"/>
                    <a:pt x="8667" y="4918"/>
                    <a:pt x="7531" y="4918"/>
                  </a:cubicBezTo>
                  <a:cubicBezTo>
                    <a:pt x="7446" y="4918"/>
                    <a:pt x="7359" y="4914"/>
                    <a:pt x="7273" y="4904"/>
                  </a:cubicBezTo>
                  <a:cubicBezTo>
                    <a:pt x="6873" y="4871"/>
                    <a:pt x="6506" y="4771"/>
                    <a:pt x="6139" y="4604"/>
                  </a:cubicBezTo>
                  <a:cubicBezTo>
                    <a:pt x="5805" y="4437"/>
                    <a:pt x="5472" y="4237"/>
                    <a:pt x="5238" y="3937"/>
                  </a:cubicBezTo>
                  <a:cubicBezTo>
                    <a:pt x="4971" y="3637"/>
                    <a:pt x="4771" y="3203"/>
                    <a:pt x="4804" y="2769"/>
                  </a:cubicBezTo>
                  <a:cubicBezTo>
                    <a:pt x="4838" y="2169"/>
                    <a:pt x="5271" y="1669"/>
                    <a:pt x="5738" y="1435"/>
                  </a:cubicBezTo>
                  <a:cubicBezTo>
                    <a:pt x="6205" y="1168"/>
                    <a:pt x="6739" y="1168"/>
                    <a:pt x="7239" y="1068"/>
                  </a:cubicBezTo>
                  <a:cubicBezTo>
                    <a:pt x="7573" y="1035"/>
                    <a:pt x="7973" y="1101"/>
                    <a:pt x="8307" y="901"/>
                  </a:cubicBezTo>
                  <a:cubicBezTo>
                    <a:pt x="9041" y="434"/>
                    <a:pt x="7907" y="234"/>
                    <a:pt x="7606" y="201"/>
                  </a:cubicBezTo>
                  <a:cubicBezTo>
                    <a:pt x="7173" y="134"/>
                    <a:pt x="6739" y="34"/>
                    <a:pt x="6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83"/>
            <p:cNvSpPr/>
            <p:nvPr/>
          </p:nvSpPr>
          <p:spPr>
            <a:xfrm>
              <a:off x="2740038" y="1453875"/>
              <a:ext cx="345275" cy="166125"/>
            </a:xfrm>
            <a:custGeom>
              <a:avLst/>
              <a:gdLst/>
              <a:ahLst/>
              <a:cxnLst/>
              <a:rect l="l" t="t" r="r" b="b"/>
              <a:pathLst>
                <a:path w="13811" h="6645" extrusionOk="0">
                  <a:moveTo>
                    <a:pt x="5446" y="1"/>
                  </a:moveTo>
                  <a:cubicBezTo>
                    <a:pt x="5366" y="1"/>
                    <a:pt x="5285" y="3"/>
                    <a:pt x="5204" y="7"/>
                  </a:cubicBezTo>
                  <a:cubicBezTo>
                    <a:pt x="5138" y="274"/>
                    <a:pt x="5271" y="574"/>
                    <a:pt x="5471" y="774"/>
                  </a:cubicBezTo>
                  <a:cubicBezTo>
                    <a:pt x="6105" y="1508"/>
                    <a:pt x="7039" y="1775"/>
                    <a:pt x="7673" y="2509"/>
                  </a:cubicBezTo>
                  <a:cubicBezTo>
                    <a:pt x="7806" y="2675"/>
                    <a:pt x="7940" y="2976"/>
                    <a:pt x="7840" y="3176"/>
                  </a:cubicBezTo>
                  <a:cubicBezTo>
                    <a:pt x="7773" y="3276"/>
                    <a:pt x="7673" y="3309"/>
                    <a:pt x="7573" y="3342"/>
                  </a:cubicBezTo>
                  <a:cubicBezTo>
                    <a:pt x="6739" y="3643"/>
                    <a:pt x="5905" y="3943"/>
                    <a:pt x="5071" y="4243"/>
                  </a:cubicBezTo>
                  <a:cubicBezTo>
                    <a:pt x="4537" y="4410"/>
                    <a:pt x="4004" y="4610"/>
                    <a:pt x="3436" y="4677"/>
                  </a:cubicBezTo>
                  <a:cubicBezTo>
                    <a:pt x="3370" y="4681"/>
                    <a:pt x="3304" y="4683"/>
                    <a:pt x="3237" y="4683"/>
                  </a:cubicBezTo>
                  <a:cubicBezTo>
                    <a:pt x="2731" y="4683"/>
                    <a:pt x="2215" y="4563"/>
                    <a:pt x="1802" y="4210"/>
                  </a:cubicBezTo>
                  <a:cubicBezTo>
                    <a:pt x="1402" y="3876"/>
                    <a:pt x="1135" y="3376"/>
                    <a:pt x="935" y="2875"/>
                  </a:cubicBezTo>
                  <a:cubicBezTo>
                    <a:pt x="844" y="2603"/>
                    <a:pt x="753" y="1781"/>
                    <a:pt x="463" y="1781"/>
                  </a:cubicBezTo>
                  <a:cubicBezTo>
                    <a:pt x="433" y="1781"/>
                    <a:pt x="402" y="1790"/>
                    <a:pt x="368" y="1808"/>
                  </a:cubicBezTo>
                  <a:cubicBezTo>
                    <a:pt x="1" y="2042"/>
                    <a:pt x="101" y="3142"/>
                    <a:pt x="101" y="3543"/>
                  </a:cubicBezTo>
                  <a:cubicBezTo>
                    <a:pt x="101" y="4243"/>
                    <a:pt x="101" y="4977"/>
                    <a:pt x="134" y="5711"/>
                  </a:cubicBezTo>
                  <a:cubicBezTo>
                    <a:pt x="134" y="5911"/>
                    <a:pt x="134" y="6111"/>
                    <a:pt x="268" y="6245"/>
                  </a:cubicBezTo>
                  <a:cubicBezTo>
                    <a:pt x="368" y="6345"/>
                    <a:pt x="501" y="6345"/>
                    <a:pt x="601" y="6378"/>
                  </a:cubicBezTo>
                  <a:cubicBezTo>
                    <a:pt x="1101" y="6411"/>
                    <a:pt x="1568" y="6411"/>
                    <a:pt x="2069" y="6445"/>
                  </a:cubicBezTo>
                  <a:cubicBezTo>
                    <a:pt x="2536" y="6511"/>
                    <a:pt x="3003" y="6645"/>
                    <a:pt x="3470" y="6645"/>
                  </a:cubicBezTo>
                  <a:cubicBezTo>
                    <a:pt x="3937" y="6645"/>
                    <a:pt x="4404" y="6545"/>
                    <a:pt x="4837" y="6411"/>
                  </a:cubicBezTo>
                  <a:cubicBezTo>
                    <a:pt x="7573" y="5744"/>
                    <a:pt x="10341" y="5010"/>
                    <a:pt x="12810" y="3409"/>
                  </a:cubicBezTo>
                  <a:cubicBezTo>
                    <a:pt x="13143" y="3209"/>
                    <a:pt x="13477" y="2942"/>
                    <a:pt x="13710" y="2609"/>
                  </a:cubicBezTo>
                  <a:cubicBezTo>
                    <a:pt x="13777" y="2509"/>
                    <a:pt x="13811" y="2408"/>
                    <a:pt x="13811" y="2308"/>
                  </a:cubicBezTo>
                  <a:cubicBezTo>
                    <a:pt x="13811" y="2108"/>
                    <a:pt x="13644" y="2008"/>
                    <a:pt x="13477" y="1941"/>
                  </a:cubicBezTo>
                  <a:cubicBezTo>
                    <a:pt x="12710" y="1675"/>
                    <a:pt x="11909" y="1641"/>
                    <a:pt x="11109" y="1508"/>
                  </a:cubicBezTo>
                  <a:cubicBezTo>
                    <a:pt x="9187" y="1123"/>
                    <a:pt x="7388" y="1"/>
                    <a:pt x="54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83"/>
            <p:cNvSpPr/>
            <p:nvPr/>
          </p:nvSpPr>
          <p:spPr>
            <a:xfrm>
              <a:off x="2567413" y="1328075"/>
              <a:ext cx="41725" cy="34250"/>
            </a:xfrm>
            <a:custGeom>
              <a:avLst/>
              <a:gdLst/>
              <a:ahLst/>
              <a:cxnLst/>
              <a:rect l="l" t="t" r="r" b="b"/>
              <a:pathLst>
                <a:path w="1669" h="1370" extrusionOk="0">
                  <a:moveTo>
                    <a:pt x="631" y="1"/>
                  </a:moveTo>
                  <a:cubicBezTo>
                    <a:pt x="448" y="1"/>
                    <a:pt x="269" y="108"/>
                    <a:pt x="168" y="235"/>
                  </a:cubicBezTo>
                  <a:cubicBezTo>
                    <a:pt x="1" y="435"/>
                    <a:pt x="1" y="702"/>
                    <a:pt x="134" y="902"/>
                  </a:cubicBezTo>
                  <a:cubicBezTo>
                    <a:pt x="268" y="1203"/>
                    <a:pt x="668" y="1369"/>
                    <a:pt x="968" y="1369"/>
                  </a:cubicBezTo>
                  <a:cubicBezTo>
                    <a:pt x="1435" y="1369"/>
                    <a:pt x="1669" y="769"/>
                    <a:pt x="1335" y="435"/>
                  </a:cubicBezTo>
                  <a:cubicBezTo>
                    <a:pt x="1168" y="269"/>
                    <a:pt x="1035" y="135"/>
                    <a:pt x="801" y="35"/>
                  </a:cubicBezTo>
                  <a:cubicBezTo>
                    <a:pt x="746" y="11"/>
                    <a:pt x="688" y="1"/>
                    <a:pt x="6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83"/>
            <p:cNvSpPr/>
            <p:nvPr/>
          </p:nvSpPr>
          <p:spPr>
            <a:xfrm>
              <a:off x="2649138" y="1299750"/>
              <a:ext cx="20050" cy="25250"/>
            </a:xfrm>
            <a:custGeom>
              <a:avLst/>
              <a:gdLst/>
              <a:ahLst/>
              <a:cxnLst/>
              <a:rect l="l" t="t" r="r" b="b"/>
              <a:pathLst>
                <a:path w="802" h="1010" extrusionOk="0">
                  <a:moveTo>
                    <a:pt x="389" y="1"/>
                  </a:moveTo>
                  <a:cubicBezTo>
                    <a:pt x="193" y="1"/>
                    <a:pt x="1" y="134"/>
                    <a:pt x="1" y="401"/>
                  </a:cubicBezTo>
                  <a:cubicBezTo>
                    <a:pt x="1" y="534"/>
                    <a:pt x="1" y="634"/>
                    <a:pt x="34" y="735"/>
                  </a:cubicBezTo>
                  <a:cubicBezTo>
                    <a:pt x="84" y="918"/>
                    <a:pt x="243" y="1010"/>
                    <a:pt x="401" y="1010"/>
                  </a:cubicBezTo>
                  <a:cubicBezTo>
                    <a:pt x="559" y="1010"/>
                    <a:pt x="718" y="918"/>
                    <a:pt x="768" y="735"/>
                  </a:cubicBezTo>
                  <a:cubicBezTo>
                    <a:pt x="801" y="634"/>
                    <a:pt x="801" y="501"/>
                    <a:pt x="801" y="401"/>
                  </a:cubicBezTo>
                  <a:cubicBezTo>
                    <a:pt x="785" y="134"/>
                    <a:pt x="584" y="1"/>
                    <a:pt x="3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83"/>
            <p:cNvSpPr/>
            <p:nvPr/>
          </p:nvSpPr>
          <p:spPr>
            <a:xfrm>
              <a:off x="2700013" y="1287675"/>
              <a:ext cx="25050" cy="24100"/>
            </a:xfrm>
            <a:custGeom>
              <a:avLst/>
              <a:gdLst/>
              <a:ahLst/>
              <a:cxnLst/>
              <a:rect l="l" t="t" r="r" b="b"/>
              <a:pathLst>
                <a:path w="1002" h="964" extrusionOk="0">
                  <a:moveTo>
                    <a:pt x="559" y="1"/>
                  </a:moveTo>
                  <a:cubicBezTo>
                    <a:pt x="502" y="1"/>
                    <a:pt x="447" y="15"/>
                    <a:pt x="401" y="50"/>
                  </a:cubicBezTo>
                  <a:cubicBezTo>
                    <a:pt x="301" y="117"/>
                    <a:pt x="234" y="183"/>
                    <a:pt x="167" y="284"/>
                  </a:cubicBezTo>
                  <a:cubicBezTo>
                    <a:pt x="34" y="450"/>
                    <a:pt x="1" y="684"/>
                    <a:pt x="167" y="851"/>
                  </a:cubicBezTo>
                  <a:cubicBezTo>
                    <a:pt x="238" y="921"/>
                    <a:pt x="354" y="964"/>
                    <a:pt x="469" y="964"/>
                  </a:cubicBezTo>
                  <a:cubicBezTo>
                    <a:pt x="571" y="964"/>
                    <a:pt x="671" y="929"/>
                    <a:pt x="734" y="851"/>
                  </a:cubicBezTo>
                  <a:cubicBezTo>
                    <a:pt x="801" y="751"/>
                    <a:pt x="868" y="684"/>
                    <a:pt x="901" y="584"/>
                  </a:cubicBezTo>
                  <a:cubicBezTo>
                    <a:pt x="1001" y="417"/>
                    <a:pt x="1001" y="250"/>
                    <a:pt x="868" y="117"/>
                  </a:cubicBezTo>
                  <a:cubicBezTo>
                    <a:pt x="781" y="52"/>
                    <a:pt x="666" y="1"/>
                    <a:pt x="5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83"/>
            <p:cNvSpPr/>
            <p:nvPr/>
          </p:nvSpPr>
          <p:spPr>
            <a:xfrm>
              <a:off x="2763788" y="1293325"/>
              <a:ext cx="32400" cy="24500"/>
            </a:xfrm>
            <a:custGeom>
              <a:avLst/>
              <a:gdLst/>
              <a:ahLst/>
              <a:cxnLst/>
              <a:rect l="l" t="t" r="r" b="b"/>
              <a:pathLst>
                <a:path w="1296" h="980" extrusionOk="0">
                  <a:moveTo>
                    <a:pt x="733" y="0"/>
                  </a:moveTo>
                  <a:cubicBezTo>
                    <a:pt x="665" y="0"/>
                    <a:pt x="592" y="18"/>
                    <a:pt x="518" y="58"/>
                  </a:cubicBezTo>
                  <a:cubicBezTo>
                    <a:pt x="418" y="91"/>
                    <a:pt x="352" y="191"/>
                    <a:pt x="252" y="258"/>
                  </a:cubicBezTo>
                  <a:cubicBezTo>
                    <a:pt x="0" y="537"/>
                    <a:pt x="240" y="980"/>
                    <a:pt x="559" y="980"/>
                  </a:cubicBezTo>
                  <a:cubicBezTo>
                    <a:pt x="621" y="980"/>
                    <a:pt x="687" y="963"/>
                    <a:pt x="752" y="925"/>
                  </a:cubicBezTo>
                  <a:cubicBezTo>
                    <a:pt x="852" y="858"/>
                    <a:pt x="952" y="825"/>
                    <a:pt x="1019" y="725"/>
                  </a:cubicBezTo>
                  <a:cubicBezTo>
                    <a:pt x="1296" y="420"/>
                    <a:pt x="1067" y="0"/>
                    <a:pt x="7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83"/>
            <p:cNvSpPr/>
            <p:nvPr/>
          </p:nvSpPr>
          <p:spPr>
            <a:xfrm>
              <a:off x="2955413" y="1318450"/>
              <a:ext cx="30675" cy="22000"/>
            </a:xfrm>
            <a:custGeom>
              <a:avLst/>
              <a:gdLst/>
              <a:ahLst/>
              <a:cxnLst/>
              <a:rect l="l" t="t" r="r" b="b"/>
              <a:pathLst>
                <a:path w="1227" h="880" extrusionOk="0">
                  <a:moveTo>
                    <a:pt x="812" y="0"/>
                  </a:moveTo>
                  <a:cubicBezTo>
                    <a:pt x="738" y="0"/>
                    <a:pt x="661" y="19"/>
                    <a:pt x="592" y="53"/>
                  </a:cubicBezTo>
                  <a:cubicBezTo>
                    <a:pt x="492" y="87"/>
                    <a:pt x="425" y="120"/>
                    <a:pt x="359" y="153"/>
                  </a:cubicBezTo>
                  <a:cubicBezTo>
                    <a:pt x="1" y="303"/>
                    <a:pt x="177" y="879"/>
                    <a:pt x="528" y="879"/>
                  </a:cubicBezTo>
                  <a:cubicBezTo>
                    <a:pt x="570" y="879"/>
                    <a:pt x="613" y="871"/>
                    <a:pt x="659" y="854"/>
                  </a:cubicBezTo>
                  <a:cubicBezTo>
                    <a:pt x="726" y="820"/>
                    <a:pt x="792" y="787"/>
                    <a:pt x="892" y="754"/>
                  </a:cubicBezTo>
                  <a:cubicBezTo>
                    <a:pt x="1093" y="687"/>
                    <a:pt x="1226" y="454"/>
                    <a:pt x="1126" y="220"/>
                  </a:cubicBezTo>
                  <a:cubicBezTo>
                    <a:pt x="1082" y="67"/>
                    <a:pt x="953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83"/>
            <p:cNvSpPr/>
            <p:nvPr/>
          </p:nvSpPr>
          <p:spPr>
            <a:xfrm>
              <a:off x="2991888" y="1351025"/>
              <a:ext cx="31725" cy="22975"/>
            </a:xfrm>
            <a:custGeom>
              <a:avLst/>
              <a:gdLst/>
              <a:ahLst/>
              <a:cxnLst/>
              <a:rect l="l" t="t" r="r" b="b"/>
              <a:pathLst>
                <a:path w="1269" h="919" extrusionOk="0">
                  <a:moveTo>
                    <a:pt x="778" y="0"/>
                  </a:moveTo>
                  <a:cubicBezTo>
                    <a:pt x="741" y="0"/>
                    <a:pt x="704" y="6"/>
                    <a:pt x="668" y="18"/>
                  </a:cubicBezTo>
                  <a:cubicBezTo>
                    <a:pt x="568" y="51"/>
                    <a:pt x="501" y="85"/>
                    <a:pt x="401" y="85"/>
                  </a:cubicBezTo>
                  <a:cubicBezTo>
                    <a:pt x="167" y="118"/>
                    <a:pt x="1" y="285"/>
                    <a:pt x="1" y="518"/>
                  </a:cubicBezTo>
                  <a:cubicBezTo>
                    <a:pt x="1" y="752"/>
                    <a:pt x="167" y="918"/>
                    <a:pt x="401" y="918"/>
                  </a:cubicBezTo>
                  <a:cubicBezTo>
                    <a:pt x="601" y="918"/>
                    <a:pt x="834" y="885"/>
                    <a:pt x="1001" y="785"/>
                  </a:cubicBezTo>
                  <a:cubicBezTo>
                    <a:pt x="1168" y="652"/>
                    <a:pt x="1268" y="451"/>
                    <a:pt x="1168" y="251"/>
                  </a:cubicBezTo>
                  <a:cubicBezTo>
                    <a:pt x="1113" y="115"/>
                    <a:pt x="947" y="0"/>
                    <a:pt x="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83"/>
            <p:cNvSpPr/>
            <p:nvPr/>
          </p:nvSpPr>
          <p:spPr>
            <a:xfrm>
              <a:off x="3018563" y="1389825"/>
              <a:ext cx="34225" cy="22850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568" y="0"/>
                  </a:moveTo>
                  <a:cubicBezTo>
                    <a:pt x="134" y="34"/>
                    <a:pt x="1" y="701"/>
                    <a:pt x="468" y="801"/>
                  </a:cubicBezTo>
                  <a:lnTo>
                    <a:pt x="768" y="901"/>
                  </a:lnTo>
                  <a:cubicBezTo>
                    <a:pt x="803" y="910"/>
                    <a:pt x="838" y="914"/>
                    <a:pt x="873" y="914"/>
                  </a:cubicBezTo>
                  <a:cubicBezTo>
                    <a:pt x="1101" y="914"/>
                    <a:pt x="1306" y="732"/>
                    <a:pt x="1335" y="501"/>
                  </a:cubicBezTo>
                  <a:cubicBezTo>
                    <a:pt x="1369" y="267"/>
                    <a:pt x="1168" y="0"/>
                    <a:pt x="9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83"/>
            <p:cNvSpPr/>
            <p:nvPr/>
          </p:nvSpPr>
          <p:spPr>
            <a:xfrm>
              <a:off x="2494863" y="1433100"/>
              <a:ext cx="25875" cy="18450"/>
            </a:xfrm>
            <a:custGeom>
              <a:avLst/>
              <a:gdLst/>
              <a:ahLst/>
              <a:cxnLst/>
              <a:rect l="l" t="t" r="r" b="b"/>
              <a:pathLst>
                <a:path w="1035" h="738" extrusionOk="0">
                  <a:moveTo>
                    <a:pt x="712" y="0"/>
                  </a:moveTo>
                  <a:cubicBezTo>
                    <a:pt x="697" y="0"/>
                    <a:pt x="683" y="1"/>
                    <a:pt x="668" y="4"/>
                  </a:cubicBezTo>
                  <a:cubicBezTo>
                    <a:pt x="534" y="4"/>
                    <a:pt x="401" y="4"/>
                    <a:pt x="268" y="71"/>
                  </a:cubicBezTo>
                  <a:cubicBezTo>
                    <a:pt x="167" y="104"/>
                    <a:pt x="34" y="171"/>
                    <a:pt x="34" y="304"/>
                  </a:cubicBezTo>
                  <a:cubicBezTo>
                    <a:pt x="1" y="404"/>
                    <a:pt x="1" y="471"/>
                    <a:pt x="67" y="571"/>
                  </a:cubicBezTo>
                  <a:cubicBezTo>
                    <a:pt x="101" y="671"/>
                    <a:pt x="234" y="704"/>
                    <a:pt x="368" y="738"/>
                  </a:cubicBezTo>
                  <a:cubicBezTo>
                    <a:pt x="468" y="738"/>
                    <a:pt x="568" y="704"/>
                    <a:pt x="668" y="704"/>
                  </a:cubicBezTo>
                  <a:cubicBezTo>
                    <a:pt x="868" y="671"/>
                    <a:pt x="1035" y="538"/>
                    <a:pt x="1035" y="337"/>
                  </a:cubicBezTo>
                  <a:cubicBezTo>
                    <a:pt x="1035" y="183"/>
                    <a:pt x="892" y="0"/>
                    <a:pt x="7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83"/>
            <p:cNvSpPr/>
            <p:nvPr/>
          </p:nvSpPr>
          <p:spPr>
            <a:xfrm>
              <a:off x="2461513" y="1481525"/>
              <a:ext cx="44950" cy="27400"/>
            </a:xfrm>
            <a:custGeom>
              <a:avLst/>
              <a:gdLst/>
              <a:ahLst/>
              <a:cxnLst/>
              <a:rect l="l" t="t" r="r" b="b"/>
              <a:pathLst>
                <a:path w="1798" h="1096" extrusionOk="0">
                  <a:moveTo>
                    <a:pt x="1128" y="1"/>
                  </a:moveTo>
                  <a:cubicBezTo>
                    <a:pt x="1119" y="1"/>
                    <a:pt x="1110" y="1"/>
                    <a:pt x="1101" y="2"/>
                  </a:cubicBezTo>
                  <a:cubicBezTo>
                    <a:pt x="834" y="2"/>
                    <a:pt x="434" y="68"/>
                    <a:pt x="234" y="268"/>
                  </a:cubicBezTo>
                  <a:cubicBezTo>
                    <a:pt x="0" y="469"/>
                    <a:pt x="34" y="902"/>
                    <a:pt x="334" y="1036"/>
                  </a:cubicBezTo>
                  <a:cubicBezTo>
                    <a:pt x="429" y="1077"/>
                    <a:pt x="522" y="1096"/>
                    <a:pt x="612" y="1096"/>
                  </a:cubicBezTo>
                  <a:cubicBezTo>
                    <a:pt x="1306" y="1096"/>
                    <a:pt x="1798" y="1"/>
                    <a:pt x="11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83"/>
            <p:cNvSpPr/>
            <p:nvPr/>
          </p:nvSpPr>
          <p:spPr>
            <a:xfrm>
              <a:off x="2495713" y="1542525"/>
              <a:ext cx="26700" cy="24800"/>
            </a:xfrm>
            <a:custGeom>
              <a:avLst/>
              <a:gdLst/>
              <a:ahLst/>
              <a:cxnLst/>
              <a:rect l="l" t="t" r="r" b="b"/>
              <a:pathLst>
                <a:path w="1068" h="992" extrusionOk="0">
                  <a:moveTo>
                    <a:pt x="584" y="0"/>
                  </a:moveTo>
                  <a:cubicBezTo>
                    <a:pt x="478" y="0"/>
                    <a:pt x="371" y="42"/>
                    <a:pt x="300" y="130"/>
                  </a:cubicBezTo>
                  <a:cubicBezTo>
                    <a:pt x="267" y="163"/>
                    <a:pt x="200" y="230"/>
                    <a:pt x="167" y="297"/>
                  </a:cubicBezTo>
                  <a:cubicBezTo>
                    <a:pt x="0" y="464"/>
                    <a:pt x="0" y="764"/>
                    <a:pt x="200" y="897"/>
                  </a:cubicBezTo>
                  <a:cubicBezTo>
                    <a:pt x="278" y="962"/>
                    <a:pt x="366" y="992"/>
                    <a:pt x="455" y="992"/>
                  </a:cubicBezTo>
                  <a:cubicBezTo>
                    <a:pt x="593" y="992"/>
                    <a:pt x="732" y="919"/>
                    <a:pt x="834" y="797"/>
                  </a:cubicBezTo>
                  <a:cubicBezTo>
                    <a:pt x="867" y="730"/>
                    <a:pt x="901" y="664"/>
                    <a:pt x="934" y="630"/>
                  </a:cubicBezTo>
                  <a:cubicBezTo>
                    <a:pt x="1067" y="464"/>
                    <a:pt x="1001" y="197"/>
                    <a:pt x="834" y="97"/>
                  </a:cubicBezTo>
                  <a:cubicBezTo>
                    <a:pt x="771" y="34"/>
                    <a:pt x="678" y="0"/>
                    <a:pt x="5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83"/>
            <p:cNvSpPr/>
            <p:nvPr/>
          </p:nvSpPr>
          <p:spPr>
            <a:xfrm>
              <a:off x="2574913" y="1559500"/>
              <a:ext cx="25900" cy="27575"/>
            </a:xfrm>
            <a:custGeom>
              <a:avLst/>
              <a:gdLst/>
              <a:ahLst/>
              <a:cxnLst/>
              <a:rect l="l" t="t" r="r" b="b"/>
              <a:pathLst>
                <a:path w="1036" h="1103" extrusionOk="0">
                  <a:moveTo>
                    <a:pt x="583" y="1"/>
                  </a:moveTo>
                  <a:cubicBezTo>
                    <a:pt x="402" y="1"/>
                    <a:pt x="256" y="126"/>
                    <a:pt x="201" y="318"/>
                  </a:cubicBezTo>
                  <a:cubicBezTo>
                    <a:pt x="168" y="385"/>
                    <a:pt x="134" y="452"/>
                    <a:pt x="101" y="552"/>
                  </a:cubicBezTo>
                  <a:cubicBezTo>
                    <a:pt x="1" y="752"/>
                    <a:pt x="201" y="1019"/>
                    <a:pt x="401" y="1086"/>
                  </a:cubicBezTo>
                  <a:cubicBezTo>
                    <a:pt x="442" y="1097"/>
                    <a:pt x="485" y="1103"/>
                    <a:pt x="528" y="1103"/>
                  </a:cubicBezTo>
                  <a:cubicBezTo>
                    <a:pt x="731" y="1103"/>
                    <a:pt x="941" y="978"/>
                    <a:pt x="968" y="785"/>
                  </a:cubicBezTo>
                  <a:cubicBezTo>
                    <a:pt x="968" y="685"/>
                    <a:pt x="1002" y="619"/>
                    <a:pt x="1002" y="552"/>
                  </a:cubicBezTo>
                  <a:cubicBezTo>
                    <a:pt x="1035" y="318"/>
                    <a:pt x="935" y="85"/>
                    <a:pt x="701" y="18"/>
                  </a:cubicBezTo>
                  <a:cubicBezTo>
                    <a:pt x="661" y="6"/>
                    <a:pt x="621" y="1"/>
                    <a:pt x="5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83"/>
            <p:cNvSpPr/>
            <p:nvPr/>
          </p:nvSpPr>
          <p:spPr>
            <a:xfrm>
              <a:off x="2958188" y="1496875"/>
              <a:ext cx="37050" cy="26050"/>
            </a:xfrm>
            <a:custGeom>
              <a:avLst/>
              <a:gdLst/>
              <a:ahLst/>
              <a:cxnLst/>
              <a:rect l="l" t="t" r="r" b="b"/>
              <a:pathLst>
                <a:path w="1482" h="1042" extrusionOk="0">
                  <a:moveTo>
                    <a:pt x="450" y="0"/>
                  </a:moveTo>
                  <a:cubicBezTo>
                    <a:pt x="182" y="0"/>
                    <a:pt x="1" y="112"/>
                    <a:pt x="181" y="488"/>
                  </a:cubicBezTo>
                  <a:cubicBezTo>
                    <a:pt x="297" y="777"/>
                    <a:pt x="638" y="1042"/>
                    <a:pt x="988" y="1042"/>
                  </a:cubicBezTo>
                  <a:cubicBezTo>
                    <a:pt x="1041" y="1042"/>
                    <a:pt x="1095" y="1035"/>
                    <a:pt x="1148" y="1022"/>
                  </a:cubicBezTo>
                  <a:cubicBezTo>
                    <a:pt x="1315" y="955"/>
                    <a:pt x="1449" y="822"/>
                    <a:pt x="1449" y="655"/>
                  </a:cubicBezTo>
                  <a:cubicBezTo>
                    <a:pt x="1482" y="488"/>
                    <a:pt x="1415" y="255"/>
                    <a:pt x="1248" y="188"/>
                  </a:cubicBezTo>
                  <a:cubicBezTo>
                    <a:pt x="1096" y="120"/>
                    <a:pt x="727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83"/>
            <p:cNvSpPr/>
            <p:nvPr/>
          </p:nvSpPr>
          <p:spPr>
            <a:xfrm>
              <a:off x="2921838" y="1546475"/>
              <a:ext cx="23375" cy="21925"/>
            </a:xfrm>
            <a:custGeom>
              <a:avLst/>
              <a:gdLst/>
              <a:ahLst/>
              <a:cxnLst/>
              <a:rect l="l" t="t" r="r" b="b"/>
              <a:pathLst>
                <a:path w="935" h="877" extrusionOk="0">
                  <a:moveTo>
                    <a:pt x="431" y="1"/>
                  </a:moveTo>
                  <a:cubicBezTo>
                    <a:pt x="346" y="1"/>
                    <a:pt x="263" y="26"/>
                    <a:pt x="201" y="72"/>
                  </a:cubicBezTo>
                  <a:cubicBezTo>
                    <a:pt x="34" y="206"/>
                    <a:pt x="1" y="406"/>
                    <a:pt x="101" y="572"/>
                  </a:cubicBezTo>
                  <a:cubicBezTo>
                    <a:pt x="101" y="606"/>
                    <a:pt x="101" y="639"/>
                    <a:pt x="134" y="673"/>
                  </a:cubicBezTo>
                  <a:cubicBezTo>
                    <a:pt x="192" y="809"/>
                    <a:pt x="319" y="877"/>
                    <a:pt x="454" y="877"/>
                  </a:cubicBezTo>
                  <a:cubicBezTo>
                    <a:pt x="550" y="877"/>
                    <a:pt x="651" y="842"/>
                    <a:pt x="734" y="773"/>
                  </a:cubicBezTo>
                  <a:cubicBezTo>
                    <a:pt x="901" y="639"/>
                    <a:pt x="935" y="372"/>
                    <a:pt x="768" y="172"/>
                  </a:cubicBezTo>
                  <a:cubicBezTo>
                    <a:pt x="734" y="172"/>
                    <a:pt x="734" y="139"/>
                    <a:pt x="701" y="105"/>
                  </a:cubicBezTo>
                  <a:cubicBezTo>
                    <a:pt x="630" y="34"/>
                    <a:pt x="529" y="1"/>
                    <a:pt x="4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83"/>
            <p:cNvSpPr/>
            <p:nvPr/>
          </p:nvSpPr>
          <p:spPr>
            <a:xfrm>
              <a:off x="2855113" y="1575575"/>
              <a:ext cx="24225" cy="21925"/>
            </a:xfrm>
            <a:custGeom>
              <a:avLst/>
              <a:gdLst/>
              <a:ahLst/>
              <a:cxnLst/>
              <a:rect l="l" t="t" r="r" b="b"/>
              <a:pathLst>
                <a:path w="969" h="877" extrusionOk="0">
                  <a:moveTo>
                    <a:pt x="417" y="0"/>
                  </a:moveTo>
                  <a:cubicBezTo>
                    <a:pt x="209" y="0"/>
                    <a:pt x="60" y="174"/>
                    <a:pt x="34" y="409"/>
                  </a:cubicBezTo>
                  <a:cubicBezTo>
                    <a:pt x="34" y="443"/>
                    <a:pt x="34" y="443"/>
                    <a:pt x="34" y="443"/>
                  </a:cubicBezTo>
                  <a:cubicBezTo>
                    <a:pt x="1" y="609"/>
                    <a:pt x="134" y="776"/>
                    <a:pt x="268" y="843"/>
                  </a:cubicBezTo>
                  <a:cubicBezTo>
                    <a:pt x="323" y="865"/>
                    <a:pt x="379" y="876"/>
                    <a:pt x="432" y="876"/>
                  </a:cubicBezTo>
                  <a:cubicBezTo>
                    <a:pt x="538" y="876"/>
                    <a:pt x="635" y="832"/>
                    <a:pt x="701" y="743"/>
                  </a:cubicBezTo>
                  <a:lnTo>
                    <a:pt x="735" y="709"/>
                  </a:lnTo>
                  <a:cubicBezTo>
                    <a:pt x="968" y="509"/>
                    <a:pt x="868" y="142"/>
                    <a:pt x="601" y="42"/>
                  </a:cubicBezTo>
                  <a:cubicBezTo>
                    <a:pt x="536" y="13"/>
                    <a:pt x="475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83"/>
            <p:cNvSpPr/>
            <p:nvPr/>
          </p:nvSpPr>
          <p:spPr>
            <a:xfrm>
              <a:off x="2733363" y="900550"/>
              <a:ext cx="928200" cy="499050"/>
            </a:xfrm>
            <a:custGeom>
              <a:avLst/>
              <a:gdLst/>
              <a:ahLst/>
              <a:cxnLst/>
              <a:rect l="l" t="t" r="r" b="b"/>
              <a:pathLst>
                <a:path w="37128" h="19962" extrusionOk="0">
                  <a:moveTo>
                    <a:pt x="16204" y="0"/>
                  </a:moveTo>
                  <a:cubicBezTo>
                    <a:pt x="9285" y="0"/>
                    <a:pt x="3518" y="2230"/>
                    <a:pt x="1402" y="5661"/>
                  </a:cubicBezTo>
                  <a:lnTo>
                    <a:pt x="835" y="5628"/>
                  </a:lnTo>
                  <a:lnTo>
                    <a:pt x="568" y="8063"/>
                  </a:lnTo>
                  <a:cubicBezTo>
                    <a:pt x="1" y="13467"/>
                    <a:pt x="7673" y="18704"/>
                    <a:pt x="17680" y="19771"/>
                  </a:cubicBezTo>
                  <a:cubicBezTo>
                    <a:pt x="18887" y="19900"/>
                    <a:pt x="20073" y="19962"/>
                    <a:pt x="21227" y="19962"/>
                  </a:cubicBezTo>
                  <a:cubicBezTo>
                    <a:pt x="29666" y="19962"/>
                    <a:pt x="36362" y="16653"/>
                    <a:pt x="36860" y="11899"/>
                  </a:cubicBezTo>
                  <a:lnTo>
                    <a:pt x="37127" y="9464"/>
                  </a:lnTo>
                  <a:lnTo>
                    <a:pt x="36560" y="9397"/>
                  </a:lnTo>
                  <a:cubicBezTo>
                    <a:pt x="34992" y="4961"/>
                    <a:pt x="28221" y="1091"/>
                    <a:pt x="19748" y="191"/>
                  </a:cubicBezTo>
                  <a:cubicBezTo>
                    <a:pt x="18543" y="62"/>
                    <a:pt x="17357" y="0"/>
                    <a:pt x="16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83"/>
            <p:cNvSpPr/>
            <p:nvPr/>
          </p:nvSpPr>
          <p:spPr>
            <a:xfrm>
              <a:off x="2740038" y="842175"/>
              <a:ext cx="935700" cy="499050"/>
            </a:xfrm>
            <a:custGeom>
              <a:avLst/>
              <a:gdLst/>
              <a:ahLst/>
              <a:cxnLst/>
              <a:rect l="l" t="t" r="r" b="b"/>
              <a:pathLst>
                <a:path w="37428" h="19962" extrusionOk="0">
                  <a:moveTo>
                    <a:pt x="16201" y="1"/>
                  </a:moveTo>
                  <a:cubicBezTo>
                    <a:pt x="7762" y="1"/>
                    <a:pt x="1067" y="3309"/>
                    <a:pt x="568" y="8063"/>
                  </a:cubicBezTo>
                  <a:cubicBezTo>
                    <a:pt x="1" y="13467"/>
                    <a:pt x="7639" y="18704"/>
                    <a:pt x="17680" y="19771"/>
                  </a:cubicBezTo>
                  <a:cubicBezTo>
                    <a:pt x="18883" y="19900"/>
                    <a:pt x="20066" y="19962"/>
                    <a:pt x="21216" y="19962"/>
                  </a:cubicBezTo>
                  <a:cubicBezTo>
                    <a:pt x="29633" y="19962"/>
                    <a:pt x="36328" y="16653"/>
                    <a:pt x="36827" y="11899"/>
                  </a:cubicBezTo>
                  <a:cubicBezTo>
                    <a:pt x="37427" y="6495"/>
                    <a:pt x="29755" y="1225"/>
                    <a:pt x="19748" y="191"/>
                  </a:cubicBezTo>
                  <a:cubicBezTo>
                    <a:pt x="18541" y="62"/>
                    <a:pt x="17355" y="1"/>
                    <a:pt x="162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83"/>
            <p:cNvSpPr/>
            <p:nvPr/>
          </p:nvSpPr>
          <p:spPr>
            <a:xfrm>
              <a:off x="2771738" y="865675"/>
              <a:ext cx="871475" cy="451825"/>
            </a:xfrm>
            <a:custGeom>
              <a:avLst/>
              <a:gdLst/>
              <a:ahLst/>
              <a:cxnLst/>
              <a:rect l="l" t="t" r="r" b="b"/>
              <a:pathLst>
                <a:path w="34859" h="18073" extrusionOk="0">
                  <a:moveTo>
                    <a:pt x="14955" y="0"/>
                  </a:moveTo>
                  <a:cubicBezTo>
                    <a:pt x="7136" y="0"/>
                    <a:pt x="968" y="2964"/>
                    <a:pt x="501" y="7256"/>
                  </a:cubicBezTo>
                  <a:cubicBezTo>
                    <a:pt x="0" y="12127"/>
                    <a:pt x="7139" y="16897"/>
                    <a:pt x="16512" y="17897"/>
                  </a:cubicBezTo>
                  <a:cubicBezTo>
                    <a:pt x="17653" y="18016"/>
                    <a:pt x="18774" y="18072"/>
                    <a:pt x="19863" y="18072"/>
                  </a:cubicBezTo>
                  <a:cubicBezTo>
                    <a:pt x="27696" y="18072"/>
                    <a:pt x="33919" y="15130"/>
                    <a:pt x="34358" y="10826"/>
                  </a:cubicBezTo>
                  <a:cubicBezTo>
                    <a:pt x="34858" y="5922"/>
                    <a:pt x="27720" y="1185"/>
                    <a:pt x="18380" y="185"/>
                  </a:cubicBezTo>
                  <a:cubicBezTo>
                    <a:pt x="17213" y="60"/>
                    <a:pt x="16067" y="0"/>
                    <a:pt x="149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83"/>
            <p:cNvSpPr/>
            <p:nvPr/>
          </p:nvSpPr>
          <p:spPr>
            <a:xfrm>
              <a:off x="2957688" y="904050"/>
              <a:ext cx="336100" cy="118025"/>
            </a:xfrm>
            <a:custGeom>
              <a:avLst/>
              <a:gdLst/>
              <a:ahLst/>
              <a:cxnLst/>
              <a:rect l="l" t="t" r="r" b="b"/>
              <a:pathLst>
                <a:path w="13444" h="4721" extrusionOk="0">
                  <a:moveTo>
                    <a:pt x="8390" y="1"/>
                  </a:moveTo>
                  <a:cubicBezTo>
                    <a:pt x="7765" y="1"/>
                    <a:pt x="7139" y="17"/>
                    <a:pt x="6506" y="51"/>
                  </a:cubicBezTo>
                  <a:cubicBezTo>
                    <a:pt x="5205" y="151"/>
                    <a:pt x="3870" y="284"/>
                    <a:pt x="2569" y="584"/>
                  </a:cubicBezTo>
                  <a:cubicBezTo>
                    <a:pt x="1702" y="785"/>
                    <a:pt x="801" y="1085"/>
                    <a:pt x="234" y="1885"/>
                  </a:cubicBezTo>
                  <a:cubicBezTo>
                    <a:pt x="134" y="1985"/>
                    <a:pt x="68" y="2119"/>
                    <a:pt x="34" y="2252"/>
                  </a:cubicBezTo>
                  <a:cubicBezTo>
                    <a:pt x="1" y="2586"/>
                    <a:pt x="268" y="2819"/>
                    <a:pt x="535" y="2986"/>
                  </a:cubicBezTo>
                  <a:cubicBezTo>
                    <a:pt x="1035" y="3320"/>
                    <a:pt x="1502" y="3653"/>
                    <a:pt x="2036" y="3920"/>
                  </a:cubicBezTo>
                  <a:cubicBezTo>
                    <a:pt x="3003" y="4387"/>
                    <a:pt x="4070" y="4687"/>
                    <a:pt x="5105" y="4721"/>
                  </a:cubicBezTo>
                  <a:cubicBezTo>
                    <a:pt x="5305" y="4721"/>
                    <a:pt x="5471" y="4721"/>
                    <a:pt x="5605" y="4587"/>
                  </a:cubicBezTo>
                  <a:cubicBezTo>
                    <a:pt x="5672" y="4554"/>
                    <a:pt x="5738" y="4454"/>
                    <a:pt x="5705" y="4387"/>
                  </a:cubicBezTo>
                  <a:cubicBezTo>
                    <a:pt x="5705" y="4220"/>
                    <a:pt x="5538" y="4154"/>
                    <a:pt x="5405" y="4120"/>
                  </a:cubicBezTo>
                  <a:cubicBezTo>
                    <a:pt x="5205" y="4087"/>
                    <a:pt x="4971" y="4020"/>
                    <a:pt x="4771" y="3920"/>
                  </a:cubicBezTo>
                  <a:cubicBezTo>
                    <a:pt x="4638" y="3853"/>
                    <a:pt x="4471" y="3720"/>
                    <a:pt x="4437" y="3520"/>
                  </a:cubicBezTo>
                  <a:cubicBezTo>
                    <a:pt x="4404" y="3320"/>
                    <a:pt x="4571" y="3153"/>
                    <a:pt x="4738" y="3053"/>
                  </a:cubicBezTo>
                  <a:cubicBezTo>
                    <a:pt x="5976" y="2321"/>
                    <a:pt x="7547" y="2135"/>
                    <a:pt x="8970" y="2135"/>
                  </a:cubicBezTo>
                  <a:cubicBezTo>
                    <a:pt x="9233" y="2135"/>
                    <a:pt x="9491" y="2142"/>
                    <a:pt x="9741" y="2152"/>
                  </a:cubicBezTo>
                  <a:cubicBezTo>
                    <a:pt x="9975" y="2152"/>
                    <a:pt x="10242" y="2186"/>
                    <a:pt x="10442" y="2319"/>
                  </a:cubicBezTo>
                  <a:cubicBezTo>
                    <a:pt x="10742" y="2552"/>
                    <a:pt x="10875" y="2953"/>
                    <a:pt x="10975" y="3353"/>
                  </a:cubicBezTo>
                  <a:cubicBezTo>
                    <a:pt x="11009" y="3620"/>
                    <a:pt x="11042" y="3853"/>
                    <a:pt x="11176" y="4054"/>
                  </a:cubicBezTo>
                  <a:cubicBezTo>
                    <a:pt x="11280" y="4227"/>
                    <a:pt x="11376" y="4292"/>
                    <a:pt x="11468" y="4292"/>
                  </a:cubicBezTo>
                  <a:cubicBezTo>
                    <a:pt x="11642" y="4292"/>
                    <a:pt x="11802" y="4061"/>
                    <a:pt x="11976" y="3887"/>
                  </a:cubicBezTo>
                  <a:cubicBezTo>
                    <a:pt x="12310" y="3587"/>
                    <a:pt x="12677" y="3353"/>
                    <a:pt x="12943" y="2986"/>
                  </a:cubicBezTo>
                  <a:cubicBezTo>
                    <a:pt x="13244" y="2519"/>
                    <a:pt x="13444" y="1952"/>
                    <a:pt x="13410" y="1385"/>
                  </a:cubicBezTo>
                  <a:cubicBezTo>
                    <a:pt x="13410" y="1185"/>
                    <a:pt x="13377" y="1018"/>
                    <a:pt x="13310" y="818"/>
                  </a:cubicBezTo>
                  <a:cubicBezTo>
                    <a:pt x="13077" y="318"/>
                    <a:pt x="12510" y="217"/>
                    <a:pt x="12009" y="184"/>
                  </a:cubicBezTo>
                  <a:cubicBezTo>
                    <a:pt x="11442" y="117"/>
                    <a:pt x="10842" y="84"/>
                    <a:pt x="10275" y="51"/>
                  </a:cubicBezTo>
                  <a:cubicBezTo>
                    <a:pt x="9641" y="17"/>
                    <a:pt x="9016" y="1"/>
                    <a:pt x="83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83"/>
            <p:cNvSpPr/>
            <p:nvPr/>
          </p:nvSpPr>
          <p:spPr>
            <a:xfrm>
              <a:off x="3284588" y="947000"/>
              <a:ext cx="284400" cy="168900"/>
            </a:xfrm>
            <a:custGeom>
              <a:avLst/>
              <a:gdLst/>
              <a:ahLst/>
              <a:cxnLst/>
              <a:rect l="l" t="t" r="r" b="b"/>
              <a:pathLst>
                <a:path w="11376" h="6756" extrusionOk="0">
                  <a:moveTo>
                    <a:pt x="5231" y="0"/>
                  </a:moveTo>
                  <a:cubicBezTo>
                    <a:pt x="4263" y="0"/>
                    <a:pt x="3247" y="337"/>
                    <a:pt x="2369" y="701"/>
                  </a:cubicBezTo>
                  <a:cubicBezTo>
                    <a:pt x="1502" y="1035"/>
                    <a:pt x="701" y="1568"/>
                    <a:pt x="101" y="2336"/>
                  </a:cubicBezTo>
                  <a:cubicBezTo>
                    <a:pt x="34" y="2369"/>
                    <a:pt x="1" y="2436"/>
                    <a:pt x="1" y="2536"/>
                  </a:cubicBezTo>
                  <a:cubicBezTo>
                    <a:pt x="34" y="2569"/>
                    <a:pt x="68" y="2602"/>
                    <a:pt x="101" y="2636"/>
                  </a:cubicBezTo>
                  <a:cubicBezTo>
                    <a:pt x="270" y="2749"/>
                    <a:pt x="463" y="2790"/>
                    <a:pt x="662" y="2790"/>
                  </a:cubicBezTo>
                  <a:cubicBezTo>
                    <a:pt x="935" y="2790"/>
                    <a:pt x="1218" y="2713"/>
                    <a:pt x="1469" y="2636"/>
                  </a:cubicBezTo>
                  <a:cubicBezTo>
                    <a:pt x="2202" y="2402"/>
                    <a:pt x="2936" y="2169"/>
                    <a:pt x="3670" y="1969"/>
                  </a:cubicBezTo>
                  <a:cubicBezTo>
                    <a:pt x="3830" y="1921"/>
                    <a:pt x="4014" y="1872"/>
                    <a:pt x="4183" y="1872"/>
                  </a:cubicBezTo>
                  <a:cubicBezTo>
                    <a:pt x="4366" y="1872"/>
                    <a:pt x="4534" y="1929"/>
                    <a:pt x="4638" y="2102"/>
                  </a:cubicBezTo>
                  <a:cubicBezTo>
                    <a:pt x="4771" y="2302"/>
                    <a:pt x="4771" y="2602"/>
                    <a:pt x="4838" y="2836"/>
                  </a:cubicBezTo>
                  <a:cubicBezTo>
                    <a:pt x="4938" y="3169"/>
                    <a:pt x="5171" y="3436"/>
                    <a:pt x="5438" y="3603"/>
                  </a:cubicBezTo>
                  <a:cubicBezTo>
                    <a:pt x="5672" y="3770"/>
                    <a:pt x="5972" y="3903"/>
                    <a:pt x="6239" y="4070"/>
                  </a:cubicBezTo>
                  <a:cubicBezTo>
                    <a:pt x="6539" y="4270"/>
                    <a:pt x="6806" y="4570"/>
                    <a:pt x="7039" y="4904"/>
                  </a:cubicBezTo>
                  <a:cubicBezTo>
                    <a:pt x="7106" y="5037"/>
                    <a:pt x="7206" y="5204"/>
                    <a:pt x="7173" y="5371"/>
                  </a:cubicBezTo>
                  <a:cubicBezTo>
                    <a:pt x="7139" y="5538"/>
                    <a:pt x="7006" y="5638"/>
                    <a:pt x="6872" y="5671"/>
                  </a:cubicBezTo>
                  <a:cubicBezTo>
                    <a:pt x="6806" y="5705"/>
                    <a:pt x="6739" y="5713"/>
                    <a:pt x="6672" y="5713"/>
                  </a:cubicBezTo>
                  <a:cubicBezTo>
                    <a:pt x="6606" y="5713"/>
                    <a:pt x="6539" y="5705"/>
                    <a:pt x="6472" y="5705"/>
                  </a:cubicBezTo>
                  <a:cubicBezTo>
                    <a:pt x="6005" y="5671"/>
                    <a:pt x="5538" y="5605"/>
                    <a:pt x="5071" y="5571"/>
                  </a:cubicBezTo>
                  <a:cubicBezTo>
                    <a:pt x="5004" y="5571"/>
                    <a:pt x="4946" y="5563"/>
                    <a:pt x="4892" y="5563"/>
                  </a:cubicBezTo>
                  <a:cubicBezTo>
                    <a:pt x="4838" y="5563"/>
                    <a:pt x="4788" y="5571"/>
                    <a:pt x="4738" y="5605"/>
                  </a:cubicBezTo>
                  <a:cubicBezTo>
                    <a:pt x="4604" y="5638"/>
                    <a:pt x="4504" y="5738"/>
                    <a:pt x="4504" y="5871"/>
                  </a:cubicBezTo>
                  <a:cubicBezTo>
                    <a:pt x="4804" y="6072"/>
                    <a:pt x="5138" y="6072"/>
                    <a:pt x="5438" y="6105"/>
                  </a:cubicBezTo>
                  <a:cubicBezTo>
                    <a:pt x="6439" y="6172"/>
                    <a:pt x="7440" y="6338"/>
                    <a:pt x="8407" y="6572"/>
                  </a:cubicBezTo>
                  <a:cubicBezTo>
                    <a:pt x="8768" y="6657"/>
                    <a:pt x="9143" y="6755"/>
                    <a:pt x="9514" y="6755"/>
                  </a:cubicBezTo>
                  <a:cubicBezTo>
                    <a:pt x="9725" y="6755"/>
                    <a:pt x="9936" y="6723"/>
                    <a:pt x="10141" y="6639"/>
                  </a:cubicBezTo>
                  <a:cubicBezTo>
                    <a:pt x="10508" y="6472"/>
                    <a:pt x="10809" y="6105"/>
                    <a:pt x="11042" y="5705"/>
                  </a:cubicBezTo>
                  <a:cubicBezTo>
                    <a:pt x="11242" y="5404"/>
                    <a:pt x="11376" y="5037"/>
                    <a:pt x="11376" y="4671"/>
                  </a:cubicBezTo>
                  <a:cubicBezTo>
                    <a:pt x="11342" y="4437"/>
                    <a:pt x="11276" y="4170"/>
                    <a:pt x="11176" y="3937"/>
                  </a:cubicBezTo>
                  <a:cubicBezTo>
                    <a:pt x="10909" y="3336"/>
                    <a:pt x="10442" y="2869"/>
                    <a:pt x="9941" y="2469"/>
                  </a:cubicBezTo>
                  <a:cubicBezTo>
                    <a:pt x="9474" y="2102"/>
                    <a:pt x="8941" y="1802"/>
                    <a:pt x="8440" y="1468"/>
                  </a:cubicBezTo>
                  <a:cubicBezTo>
                    <a:pt x="7873" y="1101"/>
                    <a:pt x="7373" y="668"/>
                    <a:pt x="6772" y="367"/>
                  </a:cubicBezTo>
                  <a:cubicBezTo>
                    <a:pt x="6295" y="105"/>
                    <a:pt x="5770" y="0"/>
                    <a:pt x="52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83"/>
            <p:cNvSpPr/>
            <p:nvPr/>
          </p:nvSpPr>
          <p:spPr>
            <a:xfrm>
              <a:off x="2848463" y="1017325"/>
              <a:ext cx="280225" cy="196100"/>
            </a:xfrm>
            <a:custGeom>
              <a:avLst/>
              <a:gdLst/>
              <a:ahLst/>
              <a:cxnLst/>
              <a:rect l="l" t="t" r="r" b="b"/>
              <a:pathLst>
                <a:path w="11209" h="7844" extrusionOk="0">
                  <a:moveTo>
                    <a:pt x="2561" y="1"/>
                  </a:moveTo>
                  <a:cubicBezTo>
                    <a:pt x="2354" y="1"/>
                    <a:pt x="2145" y="17"/>
                    <a:pt x="1935" y="56"/>
                  </a:cubicBezTo>
                  <a:cubicBezTo>
                    <a:pt x="1701" y="123"/>
                    <a:pt x="1501" y="190"/>
                    <a:pt x="1268" y="323"/>
                  </a:cubicBezTo>
                  <a:cubicBezTo>
                    <a:pt x="801" y="590"/>
                    <a:pt x="434" y="1057"/>
                    <a:pt x="234" y="1624"/>
                  </a:cubicBezTo>
                  <a:cubicBezTo>
                    <a:pt x="33" y="2191"/>
                    <a:pt x="0" y="2825"/>
                    <a:pt x="67" y="3425"/>
                  </a:cubicBezTo>
                  <a:cubicBezTo>
                    <a:pt x="200" y="4193"/>
                    <a:pt x="500" y="4893"/>
                    <a:pt x="1034" y="5327"/>
                  </a:cubicBezTo>
                  <a:cubicBezTo>
                    <a:pt x="1268" y="5527"/>
                    <a:pt x="1535" y="5694"/>
                    <a:pt x="1768" y="5860"/>
                  </a:cubicBezTo>
                  <a:cubicBezTo>
                    <a:pt x="2335" y="6227"/>
                    <a:pt x="2802" y="6761"/>
                    <a:pt x="3369" y="7128"/>
                  </a:cubicBezTo>
                  <a:cubicBezTo>
                    <a:pt x="4192" y="7667"/>
                    <a:pt x="5183" y="7844"/>
                    <a:pt x="6158" y="7844"/>
                  </a:cubicBezTo>
                  <a:cubicBezTo>
                    <a:pt x="6330" y="7844"/>
                    <a:pt x="6502" y="7838"/>
                    <a:pt x="6672" y="7828"/>
                  </a:cubicBezTo>
                  <a:cubicBezTo>
                    <a:pt x="6972" y="7828"/>
                    <a:pt x="7272" y="7795"/>
                    <a:pt x="7606" y="7695"/>
                  </a:cubicBezTo>
                  <a:cubicBezTo>
                    <a:pt x="8006" y="7595"/>
                    <a:pt x="8373" y="7361"/>
                    <a:pt x="8740" y="7095"/>
                  </a:cubicBezTo>
                  <a:cubicBezTo>
                    <a:pt x="9407" y="6694"/>
                    <a:pt x="10041" y="6227"/>
                    <a:pt x="10674" y="5727"/>
                  </a:cubicBezTo>
                  <a:cubicBezTo>
                    <a:pt x="10908" y="5527"/>
                    <a:pt x="11175" y="5293"/>
                    <a:pt x="11175" y="4960"/>
                  </a:cubicBezTo>
                  <a:cubicBezTo>
                    <a:pt x="11208" y="4860"/>
                    <a:pt x="11175" y="4726"/>
                    <a:pt x="11108" y="4660"/>
                  </a:cubicBezTo>
                  <a:cubicBezTo>
                    <a:pt x="11053" y="4586"/>
                    <a:pt x="10967" y="4563"/>
                    <a:pt x="10879" y="4563"/>
                  </a:cubicBezTo>
                  <a:cubicBezTo>
                    <a:pt x="10807" y="4563"/>
                    <a:pt x="10734" y="4578"/>
                    <a:pt x="10674" y="4593"/>
                  </a:cubicBezTo>
                  <a:cubicBezTo>
                    <a:pt x="9605" y="4853"/>
                    <a:pt x="8536" y="5439"/>
                    <a:pt x="7488" y="5439"/>
                  </a:cubicBezTo>
                  <a:cubicBezTo>
                    <a:pt x="7327" y="5439"/>
                    <a:pt x="7166" y="5425"/>
                    <a:pt x="7005" y="5393"/>
                  </a:cubicBezTo>
                  <a:cubicBezTo>
                    <a:pt x="6605" y="5327"/>
                    <a:pt x="6271" y="5160"/>
                    <a:pt x="5938" y="4960"/>
                  </a:cubicBezTo>
                  <a:cubicBezTo>
                    <a:pt x="5604" y="4760"/>
                    <a:pt x="5304" y="4526"/>
                    <a:pt x="5070" y="4193"/>
                  </a:cubicBezTo>
                  <a:cubicBezTo>
                    <a:pt x="4837" y="3859"/>
                    <a:pt x="4703" y="3425"/>
                    <a:pt x="4770" y="2992"/>
                  </a:cubicBezTo>
                  <a:cubicBezTo>
                    <a:pt x="4870" y="2391"/>
                    <a:pt x="5337" y="1958"/>
                    <a:pt x="5838" y="1757"/>
                  </a:cubicBezTo>
                  <a:cubicBezTo>
                    <a:pt x="6213" y="1607"/>
                    <a:pt x="6588" y="1589"/>
                    <a:pt x="6977" y="1589"/>
                  </a:cubicBezTo>
                  <a:cubicBezTo>
                    <a:pt x="7107" y="1589"/>
                    <a:pt x="7239" y="1591"/>
                    <a:pt x="7372" y="1591"/>
                  </a:cubicBezTo>
                  <a:cubicBezTo>
                    <a:pt x="7428" y="1585"/>
                    <a:pt x="7485" y="1583"/>
                    <a:pt x="7544" y="1583"/>
                  </a:cubicBezTo>
                  <a:cubicBezTo>
                    <a:pt x="7661" y="1583"/>
                    <a:pt x="7783" y="1591"/>
                    <a:pt x="7906" y="1591"/>
                  </a:cubicBezTo>
                  <a:cubicBezTo>
                    <a:pt x="8089" y="1591"/>
                    <a:pt x="8273" y="1574"/>
                    <a:pt x="8439" y="1491"/>
                  </a:cubicBezTo>
                  <a:cubicBezTo>
                    <a:pt x="9240" y="1124"/>
                    <a:pt x="8139" y="823"/>
                    <a:pt x="7839" y="723"/>
                  </a:cubicBezTo>
                  <a:cubicBezTo>
                    <a:pt x="7405" y="590"/>
                    <a:pt x="7005" y="457"/>
                    <a:pt x="6571" y="390"/>
                  </a:cubicBezTo>
                  <a:cubicBezTo>
                    <a:pt x="6071" y="323"/>
                    <a:pt x="5571" y="356"/>
                    <a:pt x="5070" y="323"/>
                  </a:cubicBezTo>
                  <a:cubicBezTo>
                    <a:pt x="4240" y="270"/>
                    <a:pt x="3409" y="1"/>
                    <a:pt x="25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83"/>
            <p:cNvSpPr/>
            <p:nvPr/>
          </p:nvSpPr>
          <p:spPr>
            <a:xfrm>
              <a:off x="3177863" y="1097100"/>
              <a:ext cx="350275" cy="161200"/>
            </a:xfrm>
            <a:custGeom>
              <a:avLst/>
              <a:gdLst/>
              <a:ahLst/>
              <a:cxnLst/>
              <a:rect l="l" t="t" r="r" b="b"/>
              <a:pathLst>
                <a:path w="14011" h="6448" extrusionOk="0">
                  <a:moveTo>
                    <a:pt x="5704" y="1"/>
                  </a:moveTo>
                  <a:lnTo>
                    <a:pt x="5704" y="1"/>
                  </a:lnTo>
                  <a:cubicBezTo>
                    <a:pt x="5571" y="268"/>
                    <a:pt x="5704" y="601"/>
                    <a:pt x="5871" y="801"/>
                  </a:cubicBezTo>
                  <a:cubicBezTo>
                    <a:pt x="6405" y="1602"/>
                    <a:pt x="7339" y="1969"/>
                    <a:pt x="7872" y="2769"/>
                  </a:cubicBezTo>
                  <a:cubicBezTo>
                    <a:pt x="8006" y="2936"/>
                    <a:pt x="8106" y="3236"/>
                    <a:pt x="7973" y="3403"/>
                  </a:cubicBezTo>
                  <a:cubicBezTo>
                    <a:pt x="7906" y="3503"/>
                    <a:pt x="7772" y="3537"/>
                    <a:pt x="7672" y="3570"/>
                  </a:cubicBezTo>
                  <a:cubicBezTo>
                    <a:pt x="6838" y="3770"/>
                    <a:pt x="5971" y="3970"/>
                    <a:pt x="5137" y="4204"/>
                  </a:cubicBezTo>
                  <a:cubicBezTo>
                    <a:pt x="4630" y="4323"/>
                    <a:pt x="4123" y="4443"/>
                    <a:pt x="3616" y="4443"/>
                  </a:cubicBezTo>
                  <a:cubicBezTo>
                    <a:pt x="3556" y="4443"/>
                    <a:pt x="3496" y="4441"/>
                    <a:pt x="3436" y="4437"/>
                  </a:cubicBezTo>
                  <a:cubicBezTo>
                    <a:pt x="2869" y="4437"/>
                    <a:pt x="2302" y="4271"/>
                    <a:pt x="1868" y="3837"/>
                  </a:cubicBezTo>
                  <a:cubicBezTo>
                    <a:pt x="1501" y="3470"/>
                    <a:pt x="1301" y="2936"/>
                    <a:pt x="1168" y="2403"/>
                  </a:cubicBezTo>
                  <a:cubicBezTo>
                    <a:pt x="1077" y="2129"/>
                    <a:pt x="1068" y="1276"/>
                    <a:pt x="791" y="1276"/>
                  </a:cubicBezTo>
                  <a:cubicBezTo>
                    <a:pt x="764" y="1276"/>
                    <a:pt x="734" y="1284"/>
                    <a:pt x="701" y="1302"/>
                  </a:cubicBezTo>
                  <a:cubicBezTo>
                    <a:pt x="300" y="1469"/>
                    <a:pt x="300" y="2569"/>
                    <a:pt x="234" y="2970"/>
                  </a:cubicBezTo>
                  <a:cubicBezTo>
                    <a:pt x="134" y="3703"/>
                    <a:pt x="67" y="4404"/>
                    <a:pt x="34" y="5138"/>
                  </a:cubicBezTo>
                  <a:cubicBezTo>
                    <a:pt x="0" y="5338"/>
                    <a:pt x="0" y="5538"/>
                    <a:pt x="100" y="5705"/>
                  </a:cubicBezTo>
                  <a:cubicBezTo>
                    <a:pt x="200" y="5805"/>
                    <a:pt x="334" y="5838"/>
                    <a:pt x="434" y="5838"/>
                  </a:cubicBezTo>
                  <a:cubicBezTo>
                    <a:pt x="901" y="5938"/>
                    <a:pt x="1401" y="5972"/>
                    <a:pt x="1868" y="6105"/>
                  </a:cubicBezTo>
                  <a:cubicBezTo>
                    <a:pt x="2335" y="6205"/>
                    <a:pt x="2802" y="6372"/>
                    <a:pt x="3269" y="6439"/>
                  </a:cubicBezTo>
                  <a:cubicBezTo>
                    <a:pt x="3355" y="6445"/>
                    <a:pt x="3439" y="6448"/>
                    <a:pt x="3523" y="6448"/>
                  </a:cubicBezTo>
                  <a:cubicBezTo>
                    <a:pt x="3896" y="6448"/>
                    <a:pt x="4256" y="6393"/>
                    <a:pt x="4637" y="6339"/>
                  </a:cubicBezTo>
                  <a:cubicBezTo>
                    <a:pt x="7439" y="5938"/>
                    <a:pt x="10274" y="5538"/>
                    <a:pt x="12876" y="4204"/>
                  </a:cubicBezTo>
                  <a:cubicBezTo>
                    <a:pt x="13243" y="4004"/>
                    <a:pt x="13577" y="3804"/>
                    <a:pt x="13877" y="3470"/>
                  </a:cubicBezTo>
                  <a:cubicBezTo>
                    <a:pt x="13943" y="3403"/>
                    <a:pt x="14010" y="3303"/>
                    <a:pt x="14010" y="3203"/>
                  </a:cubicBezTo>
                  <a:cubicBezTo>
                    <a:pt x="14010" y="3003"/>
                    <a:pt x="13843" y="2870"/>
                    <a:pt x="13710" y="2803"/>
                  </a:cubicBezTo>
                  <a:cubicBezTo>
                    <a:pt x="12976" y="2436"/>
                    <a:pt x="12176" y="2336"/>
                    <a:pt x="11408" y="2102"/>
                  </a:cubicBezTo>
                  <a:cubicBezTo>
                    <a:pt x="9474" y="1502"/>
                    <a:pt x="7706" y="101"/>
                    <a:pt x="57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83"/>
            <p:cNvSpPr/>
            <p:nvPr/>
          </p:nvSpPr>
          <p:spPr>
            <a:xfrm>
              <a:off x="3030238" y="941825"/>
              <a:ext cx="40700" cy="35250"/>
            </a:xfrm>
            <a:custGeom>
              <a:avLst/>
              <a:gdLst/>
              <a:ahLst/>
              <a:cxnLst/>
              <a:rect l="l" t="t" r="r" b="b"/>
              <a:pathLst>
                <a:path w="1628" h="1410" extrusionOk="0">
                  <a:moveTo>
                    <a:pt x="671" y="1"/>
                  </a:moveTo>
                  <a:cubicBezTo>
                    <a:pt x="495" y="1"/>
                    <a:pt x="322" y="87"/>
                    <a:pt x="201" y="208"/>
                  </a:cubicBezTo>
                  <a:cubicBezTo>
                    <a:pt x="34" y="374"/>
                    <a:pt x="1" y="641"/>
                    <a:pt x="101" y="875"/>
                  </a:cubicBezTo>
                  <a:cubicBezTo>
                    <a:pt x="201" y="1175"/>
                    <a:pt x="568" y="1375"/>
                    <a:pt x="868" y="1408"/>
                  </a:cubicBezTo>
                  <a:cubicBezTo>
                    <a:pt x="881" y="1409"/>
                    <a:pt x="895" y="1410"/>
                    <a:pt x="907" y="1410"/>
                  </a:cubicBezTo>
                  <a:cubicBezTo>
                    <a:pt x="1352" y="1410"/>
                    <a:pt x="1628" y="864"/>
                    <a:pt x="1369" y="508"/>
                  </a:cubicBezTo>
                  <a:cubicBezTo>
                    <a:pt x="1202" y="341"/>
                    <a:pt x="1068" y="174"/>
                    <a:pt x="868" y="41"/>
                  </a:cubicBezTo>
                  <a:cubicBezTo>
                    <a:pt x="804" y="13"/>
                    <a:pt x="737" y="1"/>
                    <a:pt x="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83"/>
            <p:cNvSpPr/>
            <p:nvPr/>
          </p:nvSpPr>
          <p:spPr>
            <a:xfrm>
              <a:off x="3114488" y="921825"/>
              <a:ext cx="21300" cy="25125"/>
            </a:xfrm>
            <a:custGeom>
              <a:avLst/>
              <a:gdLst/>
              <a:ahLst/>
              <a:cxnLst/>
              <a:rect l="l" t="t" r="r" b="b"/>
              <a:pathLst>
                <a:path w="852" h="1005" extrusionOk="0">
                  <a:moveTo>
                    <a:pt x="419" y="0"/>
                  </a:moveTo>
                  <a:cubicBezTo>
                    <a:pt x="233" y="0"/>
                    <a:pt x="46" y="110"/>
                    <a:pt x="0" y="340"/>
                  </a:cubicBezTo>
                  <a:cubicBezTo>
                    <a:pt x="0" y="474"/>
                    <a:pt x="0" y="574"/>
                    <a:pt x="33" y="707"/>
                  </a:cubicBezTo>
                  <a:cubicBezTo>
                    <a:pt x="51" y="904"/>
                    <a:pt x="222" y="1005"/>
                    <a:pt x="393" y="1005"/>
                  </a:cubicBezTo>
                  <a:cubicBezTo>
                    <a:pt x="540" y="1005"/>
                    <a:pt x="687" y="929"/>
                    <a:pt x="734" y="774"/>
                  </a:cubicBezTo>
                  <a:cubicBezTo>
                    <a:pt x="767" y="674"/>
                    <a:pt x="834" y="541"/>
                    <a:pt x="834" y="440"/>
                  </a:cubicBezTo>
                  <a:cubicBezTo>
                    <a:pt x="852" y="152"/>
                    <a:pt x="636" y="0"/>
                    <a:pt x="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83"/>
            <p:cNvSpPr/>
            <p:nvPr/>
          </p:nvSpPr>
          <p:spPr>
            <a:xfrm>
              <a:off x="3166188" y="915775"/>
              <a:ext cx="25875" cy="23300"/>
            </a:xfrm>
            <a:custGeom>
              <a:avLst/>
              <a:gdLst/>
              <a:ahLst/>
              <a:cxnLst/>
              <a:rect l="l" t="t" r="r" b="b"/>
              <a:pathLst>
                <a:path w="1035" h="932" extrusionOk="0">
                  <a:moveTo>
                    <a:pt x="618" y="1"/>
                  </a:moveTo>
                  <a:cubicBezTo>
                    <a:pt x="564" y="1"/>
                    <a:pt x="512" y="15"/>
                    <a:pt x="467" y="49"/>
                  </a:cubicBezTo>
                  <a:cubicBezTo>
                    <a:pt x="367" y="82"/>
                    <a:pt x="300" y="149"/>
                    <a:pt x="200" y="215"/>
                  </a:cubicBezTo>
                  <a:cubicBezTo>
                    <a:pt x="67" y="382"/>
                    <a:pt x="0" y="616"/>
                    <a:pt x="167" y="783"/>
                  </a:cubicBezTo>
                  <a:cubicBezTo>
                    <a:pt x="245" y="880"/>
                    <a:pt x="368" y="932"/>
                    <a:pt x="490" y="932"/>
                  </a:cubicBezTo>
                  <a:cubicBezTo>
                    <a:pt x="577" y="932"/>
                    <a:pt x="664" y="905"/>
                    <a:pt x="734" y="849"/>
                  </a:cubicBezTo>
                  <a:cubicBezTo>
                    <a:pt x="801" y="783"/>
                    <a:pt x="867" y="716"/>
                    <a:pt x="934" y="616"/>
                  </a:cubicBezTo>
                  <a:cubicBezTo>
                    <a:pt x="1001" y="449"/>
                    <a:pt x="1034" y="282"/>
                    <a:pt x="934" y="149"/>
                  </a:cubicBezTo>
                  <a:cubicBezTo>
                    <a:pt x="845" y="60"/>
                    <a:pt x="727" y="1"/>
                    <a:pt x="6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83"/>
            <p:cNvSpPr/>
            <p:nvPr/>
          </p:nvSpPr>
          <p:spPr>
            <a:xfrm>
              <a:off x="3229038" y="927900"/>
              <a:ext cx="32875" cy="24300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753" y="1"/>
                  </a:moveTo>
                  <a:cubicBezTo>
                    <a:pt x="701" y="1"/>
                    <a:pt x="646" y="10"/>
                    <a:pt x="588" y="31"/>
                  </a:cubicBezTo>
                  <a:cubicBezTo>
                    <a:pt x="455" y="64"/>
                    <a:pt x="388" y="164"/>
                    <a:pt x="288" y="231"/>
                  </a:cubicBezTo>
                  <a:cubicBezTo>
                    <a:pt x="1" y="490"/>
                    <a:pt x="209" y="971"/>
                    <a:pt x="549" y="971"/>
                  </a:cubicBezTo>
                  <a:cubicBezTo>
                    <a:pt x="604" y="971"/>
                    <a:pt x="662" y="959"/>
                    <a:pt x="722" y="931"/>
                  </a:cubicBezTo>
                  <a:cubicBezTo>
                    <a:pt x="822" y="865"/>
                    <a:pt x="922" y="831"/>
                    <a:pt x="1022" y="765"/>
                  </a:cubicBezTo>
                  <a:cubicBezTo>
                    <a:pt x="1314" y="472"/>
                    <a:pt x="1120" y="1"/>
                    <a:pt x="7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83"/>
            <p:cNvSpPr/>
            <p:nvPr/>
          </p:nvSpPr>
          <p:spPr>
            <a:xfrm>
              <a:off x="3417088" y="973075"/>
              <a:ext cx="30975" cy="21725"/>
            </a:xfrm>
            <a:custGeom>
              <a:avLst/>
              <a:gdLst/>
              <a:ahLst/>
              <a:cxnLst/>
              <a:rect l="l" t="t" r="r" b="b"/>
              <a:pathLst>
                <a:path w="1239" h="869" extrusionOk="0">
                  <a:moveTo>
                    <a:pt x="802" y="1"/>
                  </a:moveTo>
                  <a:cubicBezTo>
                    <a:pt x="749" y="1"/>
                    <a:pt x="694" y="9"/>
                    <a:pt x="638" y="25"/>
                  </a:cubicBezTo>
                  <a:cubicBezTo>
                    <a:pt x="538" y="58"/>
                    <a:pt x="472" y="92"/>
                    <a:pt x="405" y="125"/>
                  </a:cubicBezTo>
                  <a:cubicBezTo>
                    <a:pt x="0" y="250"/>
                    <a:pt x="148" y="869"/>
                    <a:pt x="522" y="869"/>
                  </a:cubicBezTo>
                  <a:cubicBezTo>
                    <a:pt x="549" y="869"/>
                    <a:pt x="576" y="866"/>
                    <a:pt x="605" y="859"/>
                  </a:cubicBezTo>
                  <a:cubicBezTo>
                    <a:pt x="705" y="826"/>
                    <a:pt x="772" y="826"/>
                    <a:pt x="872" y="792"/>
                  </a:cubicBezTo>
                  <a:cubicBezTo>
                    <a:pt x="1105" y="725"/>
                    <a:pt x="1239" y="525"/>
                    <a:pt x="1172" y="292"/>
                  </a:cubicBezTo>
                  <a:cubicBezTo>
                    <a:pt x="1121" y="88"/>
                    <a:pt x="973" y="1"/>
                    <a:pt x="8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83"/>
            <p:cNvSpPr/>
            <p:nvPr/>
          </p:nvSpPr>
          <p:spPr>
            <a:xfrm>
              <a:off x="3449713" y="1009425"/>
              <a:ext cx="31725" cy="22325"/>
            </a:xfrm>
            <a:custGeom>
              <a:avLst/>
              <a:gdLst/>
              <a:ahLst/>
              <a:cxnLst/>
              <a:rect l="l" t="t" r="r" b="b"/>
              <a:pathLst>
                <a:path w="1269" h="893" extrusionOk="0">
                  <a:moveTo>
                    <a:pt x="805" y="0"/>
                  </a:moveTo>
                  <a:cubicBezTo>
                    <a:pt x="782" y="0"/>
                    <a:pt x="759" y="2"/>
                    <a:pt x="734" y="5"/>
                  </a:cubicBezTo>
                  <a:cubicBezTo>
                    <a:pt x="668" y="39"/>
                    <a:pt x="568" y="72"/>
                    <a:pt x="468" y="72"/>
                  </a:cubicBezTo>
                  <a:cubicBezTo>
                    <a:pt x="234" y="72"/>
                    <a:pt x="34" y="205"/>
                    <a:pt x="1" y="439"/>
                  </a:cubicBezTo>
                  <a:cubicBezTo>
                    <a:pt x="1" y="639"/>
                    <a:pt x="167" y="873"/>
                    <a:pt x="368" y="873"/>
                  </a:cubicBezTo>
                  <a:cubicBezTo>
                    <a:pt x="441" y="885"/>
                    <a:pt x="519" y="893"/>
                    <a:pt x="596" y="893"/>
                  </a:cubicBezTo>
                  <a:cubicBezTo>
                    <a:pt x="730" y="893"/>
                    <a:pt x="862" y="869"/>
                    <a:pt x="968" y="806"/>
                  </a:cubicBezTo>
                  <a:cubicBezTo>
                    <a:pt x="1168" y="706"/>
                    <a:pt x="1268" y="506"/>
                    <a:pt x="1201" y="306"/>
                  </a:cubicBezTo>
                  <a:cubicBezTo>
                    <a:pt x="1142" y="126"/>
                    <a:pt x="1001" y="0"/>
                    <a:pt x="8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83"/>
            <p:cNvSpPr/>
            <p:nvPr/>
          </p:nvSpPr>
          <p:spPr>
            <a:xfrm>
              <a:off x="3472488" y="1050375"/>
              <a:ext cx="35625" cy="23400"/>
            </a:xfrm>
            <a:custGeom>
              <a:avLst/>
              <a:gdLst/>
              <a:ahLst/>
              <a:cxnLst/>
              <a:rect l="l" t="t" r="r" b="b"/>
              <a:pathLst>
                <a:path w="1425" h="936" extrusionOk="0">
                  <a:moveTo>
                    <a:pt x="593" y="1"/>
                  </a:moveTo>
                  <a:cubicBezTo>
                    <a:pt x="181" y="1"/>
                    <a:pt x="1" y="640"/>
                    <a:pt x="424" y="802"/>
                  </a:cubicBezTo>
                  <a:lnTo>
                    <a:pt x="724" y="902"/>
                  </a:lnTo>
                  <a:cubicBezTo>
                    <a:pt x="784" y="925"/>
                    <a:pt x="846" y="936"/>
                    <a:pt x="906" y="936"/>
                  </a:cubicBezTo>
                  <a:cubicBezTo>
                    <a:pt x="1114" y="936"/>
                    <a:pt x="1306" y="809"/>
                    <a:pt x="1358" y="602"/>
                  </a:cubicBezTo>
                  <a:cubicBezTo>
                    <a:pt x="1425" y="335"/>
                    <a:pt x="1224" y="35"/>
                    <a:pt x="958" y="35"/>
                  </a:cubicBezTo>
                  <a:cubicBezTo>
                    <a:pt x="858" y="35"/>
                    <a:pt x="757" y="35"/>
                    <a:pt x="624" y="2"/>
                  </a:cubicBezTo>
                  <a:cubicBezTo>
                    <a:pt x="613" y="1"/>
                    <a:pt x="603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83"/>
            <p:cNvSpPr/>
            <p:nvPr/>
          </p:nvSpPr>
          <p:spPr>
            <a:xfrm>
              <a:off x="2947688" y="1038375"/>
              <a:ext cx="25875" cy="17900"/>
            </a:xfrm>
            <a:custGeom>
              <a:avLst/>
              <a:gdLst/>
              <a:ahLst/>
              <a:cxnLst/>
              <a:rect l="l" t="t" r="r" b="b"/>
              <a:pathLst>
                <a:path w="1035" h="716" extrusionOk="0">
                  <a:moveTo>
                    <a:pt x="434" y="0"/>
                  </a:moveTo>
                  <a:cubicBezTo>
                    <a:pt x="390" y="0"/>
                    <a:pt x="345" y="4"/>
                    <a:pt x="301" y="15"/>
                  </a:cubicBezTo>
                  <a:cubicBezTo>
                    <a:pt x="167" y="48"/>
                    <a:pt x="67" y="115"/>
                    <a:pt x="34" y="248"/>
                  </a:cubicBezTo>
                  <a:cubicBezTo>
                    <a:pt x="1" y="348"/>
                    <a:pt x="1" y="415"/>
                    <a:pt x="34" y="515"/>
                  </a:cubicBezTo>
                  <a:cubicBezTo>
                    <a:pt x="67" y="615"/>
                    <a:pt x="201" y="682"/>
                    <a:pt x="301" y="715"/>
                  </a:cubicBezTo>
                  <a:lnTo>
                    <a:pt x="634" y="715"/>
                  </a:lnTo>
                  <a:cubicBezTo>
                    <a:pt x="835" y="715"/>
                    <a:pt x="1001" y="615"/>
                    <a:pt x="1035" y="415"/>
                  </a:cubicBezTo>
                  <a:cubicBezTo>
                    <a:pt x="1035" y="215"/>
                    <a:pt x="901" y="15"/>
                    <a:pt x="701" y="15"/>
                  </a:cubicBezTo>
                  <a:cubicBezTo>
                    <a:pt x="612" y="15"/>
                    <a:pt x="523" y="0"/>
                    <a:pt x="4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83"/>
            <p:cNvSpPr/>
            <p:nvPr/>
          </p:nvSpPr>
          <p:spPr>
            <a:xfrm>
              <a:off x="2909338" y="1084300"/>
              <a:ext cx="45600" cy="26100"/>
            </a:xfrm>
            <a:custGeom>
              <a:avLst/>
              <a:gdLst/>
              <a:ahLst/>
              <a:cxnLst/>
              <a:rect l="l" t="t" r="r" b="b"/>
              <a:pathLst>
                <a:path w="1824" h="1044" extrusionOk="0">
                  <a:moveTo>
                    <a:pt x="953" y="1"/>
                  </a:moveTo>
                  <a:cubicBezTo>
                    <a:pt x="696" y="1"/>
                    <a:pt x="415" y="50"/>
                    <a:pt x="234" y="179"/>
                  </a:cubicBezTo>
                  <a:cubicBezTo>
                    <a:pt x="0" y="346"/>
                    <a:pt x="0" y="780"/>
                    <a:pt x="267" y="946"/>
                  </a:cubicBezTo>
                  <a:cubicBezTo>
                    <a:pt x="384" y="1014"/>
                    <a:pt x="502" y="1044"/>
                    <a:pt x="616" y="1044"/>
                  </a:cubicBezTo>
                  <a:cubicBezTo>
                    <a:pt x="1285" y="1044"/>
                    <a:pt x="1823" y="41"/>
                    <a:pt x="1168" y="12"/>
                  </a:cubicBezTo>
                  <a:cubicBezTo>
                    <a:pt x="1100" y="5"/>
                    <a:pt x="1028" y="1"/>
                    <a:pt x="9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83"/>
            <p:cNvSpPr/>
            <p:nvPr/>
          </p:nvSpPr>
          <p:spPr>
            <a:xfrm>
              <a:off x="2936013" y="1147525"/>
              <a:ext cx="27550" cy="24400"/>
            </a:xfrm>
            <a:custGeom>
              <a:avLst/>
              <a:gdLst/>
              <a:ahLst/>
              <a:cxnLst/>
              <a:rect l="l" t="t" r="r" b="b"/>
              <a:pathLst>
                <a:path w="1102" h="976" extrusionOk="0">
                  <a:moveTo>
                    <a:pt x="611" y="0"/>
                  </a:moveTo>
                  <a:cubicBezTo>
                    <a:pt x="527" y="0"/>
                    <a:pt x="441" y="27"/>
                    <a:pt x="368" y="85"/>
                  </a:cubicBezTo>
                  <a:cubicBezTo>
                    <a:pt x="301" y="152"/>
                    <a:pt x="267" y="185"/>
                    <a:pt x="201" y="252"/>
                  </a:cubicBezTo>
                  <a:cubicBezTo>
                    <a:pt x="34" y="419"/>
                    <a:pt x="1" y="686"/>
                    <a:pt x="167" y="853"/>
                  </a:cubicBezTo>
                  <a:cubicBezTo>
                    <a:pt x="254" y="939"/>
                    <a:pt x="354" y="976"/>
                    <a:pt x="452" y="976"/>
                  </a:cubicBezTo>
                  <a:cubicBezTo>
                    <a:pt x="580" y="976"/>
                    <a:pt x="707" y="914"/>
                    <a:pt x="801" y="819"/>
                  </a:cubicBezTo>
                  <a:cubicBezTo>
                    <a:pt x="868" y="752"/>
                    <a:pt x="901" y="686"/>
                    <a:pt x="968" y="652"/>
                  </a:cubicBezTo>
                  <a:cubicBezTo>
                    <a:pt x="1101" y="519"/>
                    <a:pt x="1035" y="252"/>
                    <a:pt x="901" y="119"/>
                  </a:cubicBezTo>
                  <a:cubicBezTo>
                    <a:pt x="826" y="44"/>
                    <a:pt x="720" y="0"/>
                    <a:pt x="6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83"/>
            <p:cNvSpPr/>
            <p:nvPr/>
          </p:nvSpPr>
          <p:spPr>
            <a:xfrm>
              <a:off x="3013563" y="1172500"/>
              <a:ext cx="26725" cy="27725"/>
            </a:xfrm>
            <a:custGeom>
              <a:avLst/>
              <a:gdLst/>
              <a:ahLst/>
              <a:cxnLst/>
              <a:rect l="l" t="t" r="r" b="b"/>
              <a:pathLst>
                <a:path w="1069" h="1109" extrusionOk="0">
                  <a:moveTo>
                    <a:pt x="629" y="0"/>
                  </a:moveTo>
                  <a:cubicBezTo>
                    <a:pt x="456" y="0"/>
                    <a:pt x="307" y="101"/>
                    <a:pt x="201" y="287"/>
                  </a:cubicBezTo>
                  <a:cubicBezTo>
                    <a:pt x="168" y="354"/>
                    <a:pt x="134" y="421"/>
                    <a:pt x="101" y="487"/>
                  </a:cubicBezTo>
                  <a:cubicBezTo>
                    <a:pt x="1" y="721"/>
                    <a:pt x="134" y="988"/>
                    <a:pt x="368" y="1088"/>
                  </a:cubicBezTo>
                  <a:cubicBezTo>
                    <a:pt x="409" y="1101"/>
                    <a:pt x="454" y="1108"/>
                    <a:pt x="500" y="1108"/>
                  </a:cubicBezTo>
                  <a:cubicBezTo>
                    <a:pt x="681" y="1108"/>
                    <a:pt x="882" y="1007"/>
                    <a:pt x="935" y="821"/>
                  </a:cubicBezTo>
                  <a:cubicBezTo>
                    <a:pt x="968" y="754"/>
                    <a:pt x="968" y="654"/>
                    <a:pt x="1002" y="587"/>
                  </a:cubicBezTo>
                  <a:cubicBezTo>
                    <a:pt x="1068" y="354"/>
                    <a:pt x="1002" y="120"/>
                    <a:pt x="768" y="20"/>
                  </a:cubicBezTo>
                  <a:cubicBezTo>
                    <a:pt x="720" y="7"/>
                    <a:pt x="674" y="0"/>
                    <a:pt x="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83"/>
            <p:cNvSpPr/>
            <p:nvPr/>
          </p:nvSpPr>
          <p:spPr>
            <a:xfrm>
              <a:off x="3402638" y="1149975"/>
              <a:ext cx="35425" cy="27425"/>
            </a:xfrm>
            <a:custGeom>
              <a:avLst/>
              <a:gdLst/>
              <a:ahLst/>
              <a:cxnLst/>
              <a:rect l="l" t="t" r="r" b="b"/>
              <a:pathLst>
                <a:path w="1417" h="1097" extrusionOk="0">
                  <a:moveTo>
                    <a:pt x="345" y="0"/>
                  </a:moveTo>
                  <a:cubicBezTo>
                    <a:pt x="133" y="0"/>
                    <a:pt x="1" y="110"/>
                    <a:pt x="116" y="454"/>
                  </a:cubicBezTo>
                  <a:cubicBezTo>
                    <a:pt x="238" y="789"/>
                    <a:pt x="582" y="1097"/>
                    <a:pt x="920" y="1097"/>
                  </a:cubicBezTo>
                  <a:cubicBezTo>
                    <a:pt x="952" y="1097"/>
                    <a:pt x="984" y="1094"/>
                    <a:pt x="1016" y="1088"/>
                  </a:cubicBezTo>
                  <a:cubicBezTo>
                    <a:pt x="1216" y="1055"/>
                    <a:pt x="1350" y="921"/>
                    <a:pt x="1383" y="755"/>
                  </a:cubicBezTo>
                  <a:cubicBezTo>
                    <a:pt x="1417" y="588"/>
                    <a:pt x="1383" y="388"/>
                    <a:pt x="1216" y="288"/>
                  </a:cubicBezTo>
                  <a:cubicBezTo>
                    <a:pt x="1045" y="193"/>
                    <a:pt x="625" y="0"/>
                    <a:pt x="3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83"/>
            <p:cNvSpPr/>
            <p:nvPr/>
          </p:nvSpPr>
          <p:spPr>
            <a:xfrm>
              <a:off x="3360488" y="1195775"/>
              <a:ext cx="23375" cy="21750"/>
            </a:xfrm>
            <a:custGeom>
              <a:avLst/>
              <a:gdLst/>
              <a:ahLst/>
              <a:cxnLst/>
              <a:rect l="l" t="t" r="r" b="b"/>
              <a:pathLst>
                <a:path w="935" h="870" extrusionOk="0">
                  <a:moveTo>
                    <a:pt x="406" y="0"/>
                  </a:moveTo>
                  <a:cubicBezTo>
                    <a:pt x="335" y="0"/>
                    <a:pt x="263" y="19"/>
                    <a:pt x="201" y="57"/>
                  </a:cubicBezTo>
                  <a:cubicBezTo>
                    <a:pt x="34" y="157"/>
                    <a:pt x="0" y="357"/>
                    <a:pt x="67" y="557"/>
                  </a:cubicBezTo>
                  <a:cubicBezTo>
                    <a:pt x="67" y="590"/>
                    <a:pt x="67" y="624"/>
                    <a:pt x="100" y="657"/>
                  </a:cubicBezTo>
                  <a:cubicBezTo>
                    <a:pt x="147" y="795"/>
                    <a:pt x="304" y="870"/>
                    <a:pt x="463" y="870"/>
                  </a:cubicBezTo>
                  <a:cubicBezTo>
                    <a:pt x="534" y="870"/>
                    <a:pt x="606" y="855"/>
                    <a:pt x="668" y="824"/>
                  </a:cubicBezTo>
                  <a:cubicBezTo>
                    <a:pt x="868" y="690"/>
                    <a:pt x="934" y="424"/>
                    <a:pt x="768" y="223"/>
                  </a:cubicBezTo>
                  <a:cubicBezTo>
                    <a:pt x="768" y="190"/>
                    <a:pt x="734" y="157"/>
                    <a:pt x="701" y="157"/>
                  </a:cubicBezTo>
                  <a:cubicBezTo>
                    <a:pt x="638" y="53"/>
                    <a:pt x="524" y="0"/>
                    <a:pt x="4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83"/>
            <p:cNvSpPr/>
            <p:nvPr/>
          </p:nvSpPr>
          <p:spPr>
            <a:xfrm>
              <a:off x="3290438" y="1217350"/>
              <a:ext cx="24200" cy="21875"/>
            </a:xfrm>
            <a:custGeom>
              <a:avLst/>
              <a:gdLst/>
              <a:ahLst/>
              <a:cxnLst/>
              <a:rect l="l" t="t" r="r" b="b"/>
              <a:pathLst>
                <a:path w="968" h="875" extrusionOk="0">
                  <a:moveTo>
                    <a:pt x="451" y="1"/>
                  </a:moveTo>
                  <a:cubicBezTo>
                    <a:pt x="246" y="1"/>
                    <a:pt x="84" y="169"/>
                    <a:pt x="34" y="395"/>
                  </a:cubicBezTo>
                  <a:cubicBezTo>
                    <a:pt x="34" y="395"/>
                    <a:pt x="34" y="395"/>
                    <a:pt x="34" y="428"/>
                  </a:cubicBezTo>
                  <a:cubicBezTo>
                    <a:pt x="0" y="561"/>
                    <a:pt x="134" y="761"/>
                    <a:pt x="234" y="828"/>
                  </a:cubicBezTo>
                  <a:cubicBezTo>
                    <a:pt x="309" y="858"/>
                    <a:pt x="384" y="875"/>
                    <a:pt x="456" y="875"/>
                  </a:cubicBezTo>
                  <a:cubicBezTo>
                    <a:pt x="544" y="875"/>
                    <a:pt x="627" y="850"/>
                    <a:pt x="701" y="795"/>
                  </a:cubicBezTo>
                  <a:cubicBezTo>
                    <a:pt x="701" y="761"/>
                    <a:pt x="734" y="761"/>
                    <a:pt x="734" y="761"/>
                  </a:cubicBezTo>
                  <a:cubicBezTo>
                    <a:pt x="968" y="561"/>
                    <a:pt x="934" y="194"/>
                    <a:pt x="668" y="61"/>
                  </a:cubicBezTo>
                  <a:cubicBezTo>
                    <a:pt x="592" y="19"/>
                    <a:pt x="520" y="1"/>
                    <a:pt x="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83"/>
            <p:cNvSpPr/>
            <p:nvPr/>
          </p:nvSpPr>
          <p:spPr>
            <a:xfrm>
              <a:off x="2332263" y="1238050"/>
              <a:ext cx="851450" cy="444500"/>
            </a:xfrm>
            <a:custGeom>
              <a:avLst/>
              <a:gdLst/>
              <a:ahLst/>
              <a:cxnLst/>
              <a:rect l="l" t="t" r="r" b="b"/>
              <a:pathLst>
                <a:path w="34058" h="17780" extrusionOk="0">
                  <a:moveTo>
                    <a:pt x="17012" y="0"/>
                  </a:moveTo>
                  <a:cubicBezTo>
                    <a:pt x="7639" y="0"/>
                    <a:pt x="0" y="3970"/>
                    <a:pt x="0" y="8873"/>
                  </a:cubicBezTo>
                  <a:cubicBezTo>
                    <a:pt x="0" y="13810"/>
                    <a:pt x="7639" y="17780"/>
                    <a:pt x="17012" y="17780"/>
                  </a:cubicBezTo>
                  <a:cubicBezTo>
                    <a:pt x="26419" y="17780"/>
                    <a:pt x="34058" y="13810"/>
                    <a:pt x="34058" y="8873"/>
                  </a:cubicBezTo>
                  <a:cubicBezTo>
                    <a:pt x="34058" y="3970"/>
                    <a:pt x="26419" y="0"/>
                    <a:pt x="170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04" name="Google Shape;4904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75" y="77775"/>
            <a:ext cx="8949850" cy="49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5" name="Google Shape;4905;p83"/>
          <p:cNvSpPr txBox="1"/>
          <p:nvPr/>
        </p:nvSpPr>
        <p:spPr>
          <a:xfrm>
            <a:off x="6727550" y="280000"/>
            <a:ext cx="23733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Figure 2. The foreign population in Taiwan from 2010 to 2020</a:t>
            </a:r>
            <a:endParaRPr sz="1800" b="1" i="0" u="none" strike="noStrike" cap="none">
              <a:solidFill>
                <a:srgbClr val="000000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6" name="Google Shape;4906;p83"/>
          <p:cNvSpPr txBox="1">
            <a:spLocks noGrp="1"/>
          </p:cNvSpPr>
          <p:nvPr>
            <p:ph type="title"/>
          </p:nvPr>
        </p:nvSpPr>
        <p:spPr>
          <a:xfrm>
            <a:off x="1358192" y="416792"/>
            <a:ext cx="37299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highlight>
                  <a:schemeClr val="lt1"/>
                </a:highlight>
              </a:rPr>
              <a:t>Motivations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07" name="Google Shape;4907;p83"/>
          <p:cNvSpPr txBox="1"/>
          <p:nvPr/>
        </p:nvSpPr>
        <p:spPr>
          <a:xfrm>
            <a:off x="1322400" y="1591876"/>
            <a:ext cx="82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144,651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08" name="Google Shape;4908;p83"/>
          <p:cNvSpPr txBox="1"/>
          <p:nvPr/>
        </p:nvSpPr>
        <p:spPr>
          <a:xfrm>
            <a:off x="1676175" y="2177475"/>
            <a:ext cx="67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86,224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09" name="Google Shape;4909;p83"/>
          <p:cNvSpPr txBox="1"/>
          <p:nvPr/>
        </p:nvSpPr>
        <p:spPr>
          <a:xfrm>
            <a:off x="1987950" y="2323938"/>
            <a:ext cx="65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72,453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0" name="Google Shape;4910;p83"/>
          <p:cNvSpPr txBox="1"/>
          <p:nvPr/>
        </p:nvSpPr>
        <p:spPr>
          <a:xfrm>
            <a:off x="2355375" y="2380538"/>
            <a:ext cx="65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67,326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1" name="Google Shape;4911;p83"/>
          <p:cNvSpPr txBox="1"/>
          <p:nvPr/>
        </p:nvSpPr>
        <p:spPr>
          <a:xfrm>
            <a:off x="2681400" y="2907800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9,396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2" name="Google Shape;4912;p83"/>
          <p:cNvSpPr txBox="1"/>
          <p:nvPr/>
        </p:nvSpPr>
        <p:spPr>
          <a:xfrm>
            <a:off x="3035150" y="2907800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9,101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3" name="Google Shape;4913;p83"/>
          <p:cNvSpPr txBox="1"/>
          <p:nvPr/>
        </p:nvSpPr>
        <p:spPr>
          <a:xfrm>
            <a:off x="3335550" y="2921950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9,862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4" name="Google Shape;4914;p83"/>
          <p:cNvSpPr txBox="1"/>
          <p:nvPr/>
        </p:nvSpPr>
        <p:spPr>
          <a:xfrm>
            <a:off x="3686050" y="2984000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3,265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5" name="Google Shape;4915;p83"/>
          <p:cNvSpPr txBox="1"/>
          <p:nvPr/>
        </p:nvSpPr>
        <p:spPr>
          <a:xfrm>
            <a:off x="4025650" y="2991650"/>
            <a:ext cx="45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1,520</a:t>
            </a:r>
            <a:endParaRPr sz="10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6" name="Google Shape;4916;p83"/>
          <p:cNvSpPr txBox="1"/>
          <p:nvPr/>
        </p:nvSpPr>
        <p:spPr>
          <a:xfrm>
            <a:off x="4577500" y="306345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7" name="Google Shape;4917;p83"/>
          <p:cNvSpPr txBox="1"/>
          <p:nvPr/>
        </p:nvSpPr>
        <p:spPr>
          <a:xfrm>
            <a:off x="4338575" y="2991650"/>
            <a:ext cx="49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2,304</a:t>
            </a:r>
            <a:endParaRPr sz="10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8" name="Google Shape;4918;p83"/>
          <p:cNvSpPr txBox="1"/>
          <p:nvPr/>
        </p:nvSpPr>
        <p:spPr>
          <a:xfrm>
            <a:off x="5081025" y="530625"/>
            <a:ext cx="79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253,570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9" name="Google Shape;4919;p83"/>
          <p:cNvSpPr txBox="1"/>
          <p:nvPr/>
        </p:nvSpPr>
        <p:spPr>
          <a:xfrm>
            <a:off x="5461875" y="652450"/>
            <a:ext cx="67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239,039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0" name="Google Shape;4920;p83"/>
          <p:cNvSpPr txBox="1"/>
          <p:nvPr/>
        </p:nvSpPr>
        <p:spPr>
          <a:xfrm>
            <a:off x="5796025" y="1478675"/>
            <a:ext cx="82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154,228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1" name="Google Shape;4921;p83"/>
          <p:cNvSpPr txBox="1"/>
          <p:nvPr/>
        </p:nvSpPr>
        <p:spPr>
          <a:xfrm>
            <a:off x="6112775" y="2380550"/>
            <a:ext cx="79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64,017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2" name="Google Shape;4922;p83"/>
          <p:cNvSpPr txBox="1"/>
          <p:nvPr/>
        </p:nvSpPr>
        <p:spPr>
          <a:xfrm>
            <a:off x="6431150" y="2773375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22,726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3" name="Google Shape;4923;p83"/>
          <p:cNvSpPr txBox="1"/>
          <p:nvPr/>
        </p:nvSpPr>
        <p:spPr>
          <a:xfrm>
            <a:off x="6784900" y="2837050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15,914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4" name="Google Shape;4924;p83"/>
          <p:cNvSpPr txBox="1"/>
          <p:nvPr/>
        </p:nvSpPr>
        <p:spPr>
          <a:xfrm>
            <a:off x="7145725" y="2879500"/>
            <a:ext cx="5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11,861</a:t>
            </a:r>
            <a:endParaRPr sz="11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5" name="Google Shape;4925;p83"/>
          <p:cNvSpPr txBox="1"/>
          <p:nvPr/>
        </p:nvSpPr>
        <p:spPr>
          <a:xfrm>
            <a:off x="7464100" y="2953400"/>
            <a:ext cx="49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5,029</a:t>
            </a:r>
            <a:endParaRPr sz="10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6" name="Google Shape;4926;p83"/>
          <p:cNvSpPr txBox="1"/>
          <p:nvPr/>
        </p:nvSpPr>
        <p:spPr>
          <a:xfrm>
            <a:off x="7810750" y="2976350"/>
            <a:ext cx="5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4,497</a:t>
            </a:r>
            <a:endParaRPr sz="10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7" name="Google Shape;4927;p83"/>
          <p:cNvSpPr txBox="1"/>
          <p:nvPr/>
        </p:nvSpPr>
        <p:spPr>
          <a:xfrm>
            <a:off x="8109525" y="2991650"/>
            <a:ext cx="49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2,568</a:t>
            </a:r>
            <a:endParaRPr sz="10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8" name="Google Shape;4928;p83"/>
          <p:cNvSpPr txBox="1"/>
          <p:nvPr/>
        </p:nvSpPr>
        <p:spPr>
          <a:xfrm>
            <a:off x="2687500" y="1455100"/>
            <a:ext cx="1071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418,802</a:t>
            </a:r>
            <a:endParaRPr sz="17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29" name="Google Shape;4929;p83"/>
          <p:cNvSpPr txBox="1"/>
          <p:nvPr/>
        </p:nvSpPr>
        <p:spPr>
          <a:xfrm>
            <a:off x="7004150" y="1455100"/>
            <a:ext cx="259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797,122</a:t>
            </a:r>
            <a:endParaRPr sz="1700" b="0" i="0" u="none" strike="noStrike" cap="none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30" name="Google Shape;4930;p83"/>
          <p:cNvSpPr txBox="1"/>
          <p:nvPr/>
        </p:nvSpPr>
        <p:spPr>
          <a:xfrm>
            <a:off x="3861650" y="1718175"/>
            <a:ext cx="16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~ x2</a:t>
            </a:r>
            <a:endParaRPr sz="24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31" name="Google Shape;4931;p83"/>
          <p:cNvSpPr/>
          <p:nvPr/>
        </p:nvSpPr>
        <p:spPr>
          <a:xfrm>
            <a:off x="1137750" y="3765700"/>
            <a:ext cx="4968600" cy="354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32" name="Google Shape;493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547" y="1064525"/>
            <a:ext cx="3014450" cy="30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3" name="Google Shape;4933;p83"/>
          <p:cNvSpPr txBox="1"/>
          <p:nvPr/>
        </p:nvSpPr>
        <p:spPr>
          <a:xfrm>
            <a:off x="3495550" y="2560288"/>
            <a:ext cx="151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47</a:t>
            </a:r>
            <a:endParaRPr sz="5800" b="1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Google Shape;4938;p84"/>
          <p:cNvSpPr txBox="1"/>
          <p:nvPr/>
        </p:nvSpPr>
        <p:spPr>
          <a:xfrm>
            <a:off x="4941530" y="2101424"/>
            <a:ext cx="1638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SEM</a:t>
            </a:r>
            <a:endParaRPr sz="2000" b="1" i="0" u="none" strike="noStrike" cap="none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39" name="Google Shape;4939;p84"/>
          <p:cNvSpPr txBox="1"/>
          <p:nvPr/>
        </p:nvSpPr>
        <p:spPr>
          <a:xfrm>
            <a:off x="4671013" y="1603200"/>
            <a:ext cx="230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Examining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relationships </a:t>
            </a: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among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determinants</a:t>
            </a:r>
            <a:endParaRPr sz="1400" b="1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40" name="Google Shape;4940;p84"/>
          <p:cNvSpPr txBox="1"/>
          <p:nvPr/>
        </p:nvSpPr>
        <p:spPr>
          <a:xfrm>
            <a:off x="2374280" y="2101424"/>
            <a:ext cx="1638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EFA</a:t>
            </a:r>
            <a:endParaRPr sz="2000" b="1" i="0" u="none" strike="noStrike" cap="none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41" name="Google Shape;4941;p84"/>
          <p:cNvSpPr txBox="1"/>
          <p:nvPr/>
        </p:nvSpPr>
        <p:spPr>
          <a:xfrm>
            <a:off x="1876413" y="1603200"/>
            <a:ext cx="272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 the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model proposed</a:t>
            </a: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to remove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inappropriate variables</a:t>
            </a:r>
            <a:endParaRPr sz="1400" b="1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42" name="Google Shape;4942;p84"/>
          <p:cNvSpPr txBox="1"/>
          <p:nvPr/>
        </p:nvSpPr>
        <p:spPr>
          <a:xfrm>
            <a:off x="6242555" y="3080275"/>
            <a:ext cx="1638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Final result</a:t>
            </a:r>
            <a:endParaRPr sz="2000" b="1" i="0" u="none" strike="noStrike" cap="none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43" name="Google Shape;4943;p84"/>
          <p:cNvSpPr txBox="1"/>
          <p:nvPr/>
        </p:nvSpPr>
        <p:spPr>
          <a:xfrm>
            <a:off x="640063" y="4073000"/>
            <a:ext cx="2588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Factors </a:t>
            </a: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affect the food choice of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foreign people in Taiwan</a:t>
            </a:r>
            <a:endParaRPr sz="1400" b="1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44" name="Google Shape;4944;p84"/>
          <p:cNvSpPr txBox="1"/>
          <p:nvPr/>
        </p:nvSpPr>
        <p:spPr>
          <a:xfrm>
            <a:off x="3662080" y="3080275"/>
            <a:ext cx="1638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CFA </a:t>
            </a:r>
            <a:endParaRPr sz="2000" b="1" i="0" u="none" strike="noStrike" cap="none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45" name="Google Shape;4945;p84"/>
          <p:cNvSpPr txBox="1"/>
          <p:nvPr/>
        </p:nvSpPr>
        <p:spPr>
          <a:xfrm>
            <a:off x="3390438" y="3510875"/>
            <a:ext cx="2193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Assess the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validity </a:t>
            </a: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</a:t>
            </a:r>
            <a:r>
              <a:rPr lang="en" sz="14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reliability </a:t>
            </a:r>
            <a:r>
              <a:rPr lang="en"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of measures</a:t>
            </a:r>
            <a:endParaRPr sz="14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46" name="Google Shape;4946;p84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1.3. Purposes of study</a:t>
            </a:r>
            <a:endParaRPr/>
          </a:p>
        </p:txBody>
      </p:sp>
      <p:cxnSp>
        <p:nvCxnSpPr>
          <p:cNvPr id="4947" name="Google Shape;4947;p84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8" name="Google Shape;4948;p84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49" name="Google Shape;4949;p84"/>
          <p:cNvGrpSpPr/>
          <p:nvPr/>
        </p:nvGrpSpPr>
        <p:grpSpPr>
          <a:xfrm>
            <a:off x="1649963" y="2543629"/>
            <a:ext cx="5889900" cy="408342"/>
            <a:chOff x="1627050" y="2947418"/>
            <a:chExt cx="5889900" cy="408342"/>
          </a:xfrm>
        </p:grpSpPr>
        <p:cxnSp>
          <p:nvCxnSpPr>
            <p:cNvPr id="4950" name="Google Shape;4950;p84"/>
            <p:cNvCxnSpPr/>
            <p:nvPr/>
          </p:nvCxnSpPr>
          <p:spPr>
            <a:xfrm>
              <a:off x="1627050" y="3151600"/>
              <a:ext cx="5889900" cy="0"/>
            </a:xfrm>
            <a:prstGeom prst="straightConnector1">
              <a:avLst/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51" name="Google Shape;4951;p84"/>
            <p:cNvSpPr/>
            <p:nvPr/>
          </p:nvSpPr>
          <p:spPr>
            <a:xfrm rot="-5410111" flipH="1">
              <a:off x="1785175" y="319553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84"/>
            <p:cNvSpPr/>
            <p:nvPr/>
          </p:nvSpPr>
          <p:spPr>
            <a:xfrm rot="-5410111" flipH="1">
              <a:off x="3068825" y="299153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84"/>
            <p:cNvSpPr/>
            <p:nvPr/>
          </p:nvSpPr>
          <p:spPr>
            <a:xfrm rot="-5410111" flipH="1">
              <a:off x="4356625" y="319553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84"/>
            <p:cNvSpPr/>
            <p:nvPr/>
          </p:nvSpPr>
          <p:spPr>
            <a:xfrm rot="-5410111" flipH="1">
              <a:off x="6928075" y="319553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84"/>
            <p:cNvSpPr/>
            <p:nvPr/>
          </p:nvSpPr>
          <p:spPr>
            <a:xfrm rot="-5410111" flipH="1">
              <a:off x="5642350" y="2991539"/>
              <a:ext cx="204001" cy="11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6" name="Google Shape;4956;p84"/>
          <p:cNvSpPr txBox="1"/>
          <p:nvPr/>
        </p:nvSpPr>
        <p:spPr>
          <a:xfrm>
            <a:off x="995864" y="3308875"/>
            <a:ext cx="1877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rPr>
              <a:t>Data collected from a questionnaire</a:t>
            </a:r>
            <a:endParaRPr sz="2000" b="1" i="0" u="none" strike="noStrike" cap="none">
              <a:solidFill>
                <a:schemeClr val="dk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57" name="Google Shape;4957;p84"/>
          <p:cNvSpPr txBox="1"/>
          <p:nvPr/>
        </p:nvSpPr>
        <p:spPr>
          <a:xfrm>
            <a:off x="5871138" y="3452400"/>
            <a:ext cx="25482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 study that helps food companies 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understand consumer needs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&amp;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eliminate what consumers don't </a:t>
            </a:r>
            <a:r>
              <a:rPr lang="en" sz="1400" b="1" i="0" u="none" strike="noStrike" cap="none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want</a:t>
            </a:r>
            <a:r>
              <a:rPr lang="en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400" b="0" i="0" u="none" strike="noStrike" cap="none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958" name="Google Shape;49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85290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9" name="Google Shape;4959;p84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4960" name="Google Shape;4960;p84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84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84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3" name="Google Shape;4963;p84"/>
          <p:cNvGrpSpPr/>
          <p:nvPr/>
        </p:nvGrpSpPr>
        <p:grpSpPr>
          <a:xfrm>
            <a:off x="8751621" y="155785"/>
            <a:ext cx="330969" cy="309318"/>
            <a:chOff x="3919421" y="3523410"/>
            <a:chExt cx="330969" cy="309318"/>
          </a:xfrm>
        </p:grpSpPr>
        <p:sp>
          <p:nvSpPr>
            <p:cNvPr id="4964" name="Google Shape;4964;p84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84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84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"/>
                                        <p:tgtEl>
                                          <p:spTgt spid="4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4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1" name="Google Shape;4971;p85"/>
          <p:cNvSpPr txBox="1">
            <a:spLocks noGrp="1"/>
          </p:cNvSpPr>
          <p:nvPr>
            <p:ph type="title"/>
          </p:nvPr>
        </p:nvSpPr>
        <p:spPr>
          <a:xfrm>
            <a:off x="4222543" y="2124235"/>
            <a:ext cx="45258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4972" name="Google Shape;4972;p85"/>
          <p:cNvSpPr txBox="1">
            <a:spLocks noGrp="1"/>
          </p:cNvSpPr>
          <p:nvPr>
            <p:ph type="subTitle" idx="1"/>
          </p:nvPr>
        </p:nvSpPr>
        <p:spPr>
          <a:xfrm>
            <a:off x="4950650" y="3720652"/>
            <a:ext cx="30696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100">
                <a:solidFill>
                  <a:schemeClr val="accent2"/>
                </a:solidFill>
              </a:rPr>
              <a:t>Theoretical Background and Hypotheses Proposal</a:t>
            </a:r>
            <a:endParaRPr sz="2100"/>
          </a:p>
        </p:txBody>
      </p:sp>
      <p:cxnSp>
        <p:nvCxnSpPr>
          <p:cNvPr id="4973" name="Google Shape;4973;p85"/>
          <p:cNvCxnSpPr/>
          <p:nvPr/>
        </p:nvCxnSpPr>
        <p:spPr>
          <a:xfrm>
            <a:off x="4671813" y="1957585"/>
            <a:ext cx="36357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4" name="Google Shape;4974;p85"/>
          <p:cNvCxnSpPr/>
          <p:nvPr/>
        </p:nvCxnSpPr>
        <p:spPr>
          <a:xfrm>
            <a:off x="4695626" y="3477510"/>
            <a:ext cx="35880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75" name="Google Shape;4975;p85"/>
          <p:cNvPicPr preferRelativeResize="0"/>
          <p:nvPr/>
        </p:nvPicPr>
        <p:blipFill rotWithShape="1">
          <a:blip r:embed="rId3">
            <a:alphaModFix/>
          </a:blip>
          <a:srcRect l="19280" r="19274"/>
          <a:stretch/>
        </p:blipFill>
        <p:spPr>
          <a:xfrm rot="-5400000">
            <a:off x="-1114844" y="-389025"/>
            <a:ext cx="5457618" cy="5921532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4976" name="Google Shape;4976;p85"/>
          <p:cNvGrpSpPr/>
          <p:nvPr/>
        </p:nvGrpSpPr>
        <p:grpSpPr>
          <a:xfrm>
            <a:off x="3418025" y="4307950"/>
            <a:ext cx="1697075" cy="1035325"/>
            <a:chOff x="1894025" y="3393550"/>
            <a:chExt cx="1697075" cy="1035325"/>
          </a:xfrm>
        </p:grpSpPr>
        <p:sp>
          <p:nvSpPr>
            <p:cNvPr id="4977" name="Google Shape;4977;p85"/>
            <p:cNvSpPr/>
            <p:nvPr/>
          </p:nvSpPr>
          <p:spPr>
            <a:xfrm>
              <a:off x="1894025" y="3393550"/>
              <a:ext cx="1697075" cy="1035325"/>
            </a:xfrm>
            <a:custGeom>
              <a:avLst/>
              <a:gdLst/>
              <a:ahLst/>
              <a:cxnLst/>
              <a:rect l="l" t="t" r="r" b="b"/>
              <a:pathLst>
                <a:path w="67883" h="41413" extrusionOk="0">
                  <a:moveTo>
                    <a:pt x="34981" y="1"/>
                  </a:moveTo>
                  <a:cubicBezTo>
                    <a:pt x="33264" y="1"/>
                    <a:pt x="31592" y="379"/>
                    <a:pt x="29655" y="1074"/>
                  </a:cubicBezTo>
                  <a:cubicBezTo>
                    <a:pt x="25952" y="2375"/>
                    <a:pt x="22617" y="4510"/>
                    <a:pt x="19381" y="6678"/>
                  </a:cubicBezTo>
                  <a:cubicBezTo>
                    <a:pt x="14344" y="10114"/>
                    <a:pt x="9074" y="13216"/>
                    <a:pt x="4203" y="16919"/>
                  </a:cubicBezTo>
                  <a:cubicBezTo>
                    <a:pt x="3136" y="17719"/>
                    <a:pt x="2102" y="18553"/>
                    <a:pt x="1335" y="19654"/>
                  </a:cubicBezTo>
                  <a:cubicBezTo>
                    <a:pt x="0" y="21656"/>
                    <a:pt x="401" y="25325"/>
                    <a:pt x="2669" y="26593"/>
                  </a:cubicBezTo>
                  <a:cubicBezTo>
                    <a:pt x="3436" y="27026"/>
                    <a:pt x="4337" y="27126"/>
                    <a:pt x="5171" y="27293"/>
                  </a:cubicBezTo>
                  <a:cubicBezTo>
                    <a:pt x="6905" y="27693"/>
                    <a:pt x="8507" y="28461"/>
                    <a:pt x="10108" y="29194"/>
                  </a:cubicBezTo>
                  <a:cubicBezTo>
                    <a:pt x="17179" y="32530"/>
                    <a:pt x="24218" y="35832"/>
                    <a:pt x="31289" y="39168"/>
                  </a:cubicBezTo>
                  <a:cubicBezTo>
                    <a:pt x="33295" y="40123"/>
                    <a:pt x="35422" y="41412"/>
                    <a:pt x="37699" y="41412"/>
                  </a:cubicBezTo>
                  <a:cubicBezTo>
                    <a:pt x="37808" y="41412"/>
                    <a:pt x="37918" y="41409"/>
                    <a:pt x="38028" y="41403"/>
                  </a:cubicBezTo>
                  <a:cubicBezTo>
                    <a:pt x="40863" y="41236"/>
                    <a:pt x="43298" y="39468"/>
                    <a:pt x="45299" y="37467"/>
                  </a:cubicBezTo>
                  <a:cubicBezTo>
                    <a:pt x="47101" y="35666"/>
                    <a:pt x="48669" y="33564"/>
                    <a:pt x="50770" y="32096"/>
                  </a:cubicBezTo>
                  <a:cubicBezTo>
                    <a:pt x="52972" y="30495"/>
                    <a:pt x="55473" y="29328"/>
                    <a:pt x="57608" y="27593"/>
                  </a:cubicBezTo>
                  <a:cubicBezTo>
                    <a:pt x="58976" y="26492"/>
                    <a:pt x="60243" y="25225"/>
                    <a:pt x="61711" y="24258"/>
                  </a:cubicBezTo>
                  <a:cubicBezTo>
                    <a:pt x="62979" y="23424"/>
                    <a:pt x="64380" y="22790"/>
                    <a:pt x="65547" y="21789"/>
                  </a:cubicBezTo>
                  <a:cubicBezTo>
                    <a:pt x="67482" y="20121"/>
                    <a:pt x="67882" y="16986"/>
                    <a:pt x="67515" y="14551"/>
                  </a:cubicBezTo>
                  <a:cubicBezTo>
                    <a:pt x="67449" y="14117"/>
                    <a:pt x="67215" y="13683"/>
                    <a:pt x="66848" y="13316"/>
                  </a:cubicBezTo>
                  <a:cubicBezTo>
                    <a:pt x="65514" y="11882"/>
                    <a:pt x="62612" y="10881"/>
                    <a:pt x="61311" y="10181"/>
                  </a:cubicBezTo>
                  <a:cubicBezTo>
                    <a:pt x="58642" y="8746"/>
                    <a:pt x="55907" y="7412"/>
                    <a:pt x="53172" y="6145"/>
                  </a:cubicBezTo>
                  <a:cubicBezTo>
                    <a:pt x="48635" y="4076"/>
                    <a:pt x="43965" y="2208"/>
                    <a:pt x="39195" y="707"/>
                  </a:cubicBezTo>
                  <a:cubicBezTo>
                    <a:pt x="37667" y="227"/>
                    <a:pt x="36310" y="1"/>
                    <a:pt x="349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85"/>
            <p:cNvSpPr/>
            <p:nvPr/>
          </p:nvSpPr>
          <p:spPr>
            <a:xfrm>
              <a:off x="1894025" y="3729775"/>
              <a:ext cx="1697075" cy="699100"/>
            </a:xfrm>
            <a:custGeom>
              <a:avLst/>
              <a:gdLst/>
              <a:ahLst/>
              <a:cxnLst/>
              <a:rect l="l" t="t" r="r" b="b"/>
              <a:pathLst>
                <a:path w="67883" h="27964" extrusionOk="0">
                  <a:moveTo>
                    <a:pt x="66948" y="1"/>
                  </a:moveTo>
                  <a:cubicBezTo>
                    <a:pt x="66781" y="534"/>
                    <a:pt x="66515" y="1035"/>
                    <a:pt x="66214" y="1502"/>
                  </a:cubicBezTo>
                  <a:cubicBezTo>
                    <a:pt x="65547" y="2636"/>
                    <a:pt x="64847" y="3737"/>
                    <a:pt x="63946" y="4704"/>
                  </a:cubicBezTo>
                  <a:cubicBezTo>
                    <a:pt x="62979" y="5705"/>
                    <a:pt x="61811" y="6505"/>
                    <a:pt x="60644" y="7273"/>
                  </a:cubicBezTo>
                  <a:cubicBezTo>
                    <a:pt x="56874" y="9875"/>
                    <a:pt x="53105" y="12443"/>
                    <a:pt x="49369" y="15012"/>
                  </a:cubicBezTo>
                  <a:cubicBezTo>
                    <a:pt x="48268" y="15745"/>
                    <a:pt x="47167" y="16513"/>
                    <a:pt x="46233" y="17413"/>
                  </a:cubicBezTo>
                  <a:cubicBezTo>
                    <a:pt x="44999" y="18647"/>
                    <a:pt x="44032" y="20182"/>
                    <a:pt x="42564" y="21116"/>
                  </a:cubicBezTo>
                  <a:cubicBezTo>
                    <a:pt x="41326" y="21912"/>
                    <a:pt x="39911" y="22206"/>
                    <a:pt x="38442" y="22206"/>
                  </a:cubicBezTo>
                  <a:cubicBezTo>
                    <a:pt x="36587" y="22206"/>
                    <a:pt x="34644" y="21737"/>
                    <a:pt x="32857" y="21216"/>
                  </a:cubicBezTo>
                  <a:cubicBezTo>
                    <a:pt x="31023" y="20682"/>
                    <a:pt x="28921" y="20282"/>
                    <a:pt x="27153" y="19515"/>
                  </a:cubicBezTo>
                  <a:cubicBezTo>
                    <a:pt x="25419" y="18714"/>
                    <a:pt x="23884" y="17580"/>
                    <a:pt x="22050" y="16846"/>
                  </a:cubicBezTo>
                  <a:lnTo>
                    <a:pt x="12042" y="12943"/>
                  </a:lnTo>
                  <a:cubicBezTo>
                    <a:pt x="11375" y="12677"/>
                    <a:pt x="10675" y="12410"/>
                    <a:pt x="9974" y="12143"/>
                  </a:cubicBezTo>
                  <a:cubicBezTo>
                    <a:pt x="7939" y="11342"/>
                    <a:pt x="5738" y="10442"/>
                    <a:pt x="4537" y="8607"/>
                  </a:cubicBezTo>
                  <a:cubicBezTo>
                    <a:pt x="4103" y="7940"/>
                    <a:pt x="3803" y="7206"/>
                    <a:pt x="3336" y="6572"/>
                  </a:cubicBezTo>
                  <a:cubicBezTo>
                    <a:pt x="3003" y="6072"/>
                    <a:pt x="2536" y="5605"/>
                    <a:pt x="1969" y="5405"/>
                  </a:cubicBezTo>
                  <a:cubicBezTo>
                    <a:pt x="1735" y="5671"/>
                    <a:pt x="1535" y="5905"/>
                    <a:pt x="1368" y="6172"/>
                  </a:cubicBezTo>
                  <a:cubicBezTo>
                    <a:pt x="0" y="8173"/>
                    <a:pt x="401" y="11876"/>
                    <a:pt x="2669" y="13144"/>
                  </a:cubicBezTo>
                  <a:cubicBezTo>
                    <a:pt x="3436" y="13577"/>
                    <a:pt x="4337" y="13677"/>
                    <a:pt x="5171" y="13844"/>
                  </a:cubicBezTo>
                  <a:cubicBezTo>
                    <a:pt x="6905" y="14244"/>
                    <a:pt x="8540" y="14978"/>
                    <a:pt x="10141" y="15745"/>
                  </a:cubicBezTo>
                  <a:cubicBezTo>
                    <a:pt x="17179" y="19048"/>
                    <a:pt x="24251" y="22383"/>
                    <a:pt x="31289" y="25719"/>
                  </a:cubicBezTo>
                  <a:cubicBezTo>
                    <a:pt x="33327" y="26674"/>
                    <a:pt x="35425" y="27963"/>
                    <a:pt x="37728" y="27963"/>
                  </a:cubicBezTo>
                  <a:cubicBezTo>
                    <a:pt x="37839" y="27963"/>
                    <a:pt x="37950" y="27960"/>
                    <a:pt x="38061" y="27954"/>
                  </a:cubicBezTo>
                  <a:cubicBezTo>
                    <a:pt x="40863" y="27787"/>
                    <a:pt x="43298" y="25986"/>
                    <a:pt x="45299" y="24018"/>
                  </a:cubicBezTo>
                  <a:cubicBezTo>
                    <a:pt x="47101" y="22217"/>
                    <a:pt x="48669" y="20115"/>
                    <a:pt x="50770" y="18614"/>
                  </a:cubicBezTo>
                  <a:cubicBezTo>
                    <a:pt x="53005" y="17046"/>
                    <a:pt x="55473" y="15879"/>
                    <a:pt x="57608" y="14144"/>
                  </a:cubicBezTo>
                  <a:cubicBezTo>
                    <a:pt x="58976" y="13043"/>
                    <a:pt x="60243" y="11776"/>
                    <a:pt x="61711" y="10809"/>
                  </a:cubicBezTo>
                  <a:cubicBezTo>
                    <a:pt x="62979" y="9975"/>
                    <a:pt x="64380" y="9341"/>
                    <a:pt x="65547" y="8340"/>
                  </a:cubicBezTo>
                  <a:cubicBezTo>
                    <a:pt x="67482" y="6672"/>
                    <a:pt x="67882" y="3537"/>
                    <a:pt x="67515" y="1102"/>
                  </a:cubicBezTo>
                  <a:cubicBezTo>
                    <a:pt x="67449" y="701"/>
                    <a:pt x="67248" y="334"/>
                    <a:pt x="669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85"/>
            <p:cNvSpPr/>
            <p:nvPr/>
          </p:nvSpPr>
          <p:spPr>
            <a:xfrm>
              <a:off x="3018150" y="3834850"/>
              <a:ext cx="564600" cy="498725"/>
            </a:xfrm>
            <a:custGeom>
              <a:avLst/>
              <a:gdLst/>
              <a:ahLst/>
              <a:cxnLst/>
              <a:rect l="l" t="t" r="r" b="b"/>
              <a:pathLst>
                <a:path w="22584" h="19949" extrusionOk="0">
                  <a:moveTo>
                    <a:pt x="22584" y="1"/>
                  </a:moveTo>
                  <a:cubicBezTo>
                    <a:pt x="19982" y="1935"/>
                    <a:pt x="17547" y="4104"/>
                    <a:pt x="15412" y="6539"/>
                  </a:cubicBezTo>
                  <a:cubicBezTo>
                    <a:pt x="15070" y="6907"/>
                    <a:pt x="14623" y="7297"/>
                    <a:pt x="14188" y="7297"/>
                  </a:cubicBezTo>
                  <a:cubicBezTo>
                    <a:pt x="14072" y="7297"/>
                    <a:pt x="13957" y="7269"/>
                    <a:pt x="13844" y="7206"/>
                  </a:cubicBezTo>
                  <a:cubicBezTo>
                    <a:pt x="13410" y="6939"/>
                    <a:pt x="13377" y="6339"/>
                    <a:pt x="13144" y="5938"/>
                  </a:cubicBezTo>
                  <a:cubicBezTo>
                    <a:pt x="12943" y="5638"/>
                    <a:pt x="12643" y="5471"/>
                    <a:pt x="12310" y="5405"/>
                  </a:cubicBezTo>
                  <a:cubicBezTo>
                    <a:pt x="11943" y="5672"/>
                    <a:pt x="11576" y="5905"/>
                    <a:pt x="11209" y="6172"/>
                  </a:cubicBezTo>
                  <a:cubicBezTo>
                    <a:pt x="11109" y="7273"/>
                    <a:pt x="11509" y="8474"/>
                    <a:pt x="11109" y="9541"/>
                  </a:cubicBezTo>
                  <a:cubicBezTo>
                    <a:pt x="10709" y="10542"/>
                    <a:pt x="9708" y="11142"/>
                    <a:pt x="8807" y="11642"/>
                  </a:cubicBezTo>
                  <a:cubicBezTo>
                    <a:pt x="7540" y="12376"/>
                    <a:pt x="6239" y="13110"/>
                    <a:pt x="4971" y="13811"/>
                  </a:cubicBezTo>
                  <a:cubicBezTo>
                    <a:pt x="4537" y="14059"/>
                    <a:pt x="4000" y="14294"/>
                    <a:pt x="3528" y="14294"/>
                  </a:cubicBezTo>
                  <a:cubicBezTo>
                    <a:pt x="3238" y="14294"/>
                    <a:pt x="2972" y="14206"/>
                    <a:pt x="2770" y="13977"/>
                  </a:cubicBezTo>
                  <a:cubicBezTo>
                    <a:pt x="2369" y="13510"/>
                    <a:pt x="2503" y="12843"/>
                    <a:pt x="2469" y="12210"/>
                  </a:cubicBezTo>
                  <a:lnTo>
                    <a:pt x="2469" y="12210"/>
                  </a:lnTo>
                  <a:cubicBezTo>
                    <a:pt x="2036" y="12543"/>
                    <a:pt x="1635" y="12877"/>
                    <a:pt x="1268" y="13244"/>
                  </a:cubicBezTo>
                  <a:cubicBezTo>
                    <a:pt x="835" y="13677"/>
                    <a:pt x="401" y="14178"/>
                    <a:pt x="1" y="14645"/>
                  </a:cubicBezTo>
                  <a:cubicBezTo>
                    <a:pt x="168" y="15512"/>
                    <a:pt x="301" y="16379"/>
                    <a:pt x="368" y="17280"/>
                  </a:cubicBezTo>
                  <a:cubicBezTo>
                    <a:pt x="435" y="18180"/>
                    <a:pt x="334" y="19081"/>
                    <a:pt x="234" y="19948"/>
                  </a:cubicBezTo>
                  <a:cubicBezTo>
                    <a:pt x="268" y="19915"/>
                    <a:pt x="301" y="19848"/>
                    <a:pt x="334" y="19815"/>
                  </a:cubicBezTo>
                  <a:cubicBezTo>
                    <a:pt x="2136" y="18014"/>
                    <a:pt x="3704" y="15912"/>
                    <a:pt x="5805" y="14444"/>
                  </a:cubicBezTo>
                  <a:cubicBezTo>
                    <a:pt x="8040" y="12843"/>
                    <a:pt x="10508" y="11676"/>
                    <a:pt x="12643" y="9975"/>
                  </a:cubicBezTo>
                  <a:cubicBezTo>
                    <a:pt x="14011" y="8840"/>
                    <a:pt x="15278" y="7606"/>
                    <a:pt x="16746" y="6606"/>
                  </a:cubicBezTo>
                  <a:cubicBezTo>
                    <a:pt x="18014" y="5772"/>
                    <a:pt x="19415" y="5138"/>
                    <a:pt x="20582" y="4137"/>
                  </a:cubicBezTo>
                  <a:cubicBezTo>
                    <a:pt x="20716" y="4037"/>
                    <a:pt x="20849" y="3904"/>
                    <a:pt x="20949" y="3770"/>
                  </a:cubicBezTo>
                  <a:cubicBezTo>
                    <a:pt x="20983" y="3737"/>
                    <a:pt x="21016" y="3670"/>
                    <a:pt x="21049" y="3637"/>
                  </a:cubicBezTo>
                  <a:cubicBezTo>
                    <a:pt x="21149" y="3537"/>
                    <a:pt x="21216" y="3437"/>
                    <a:pt x="21283" y="3337"/>
                  </a:cubicBezTo>
                  <a:cubicBezTo>
                    <a:pt x="21349" y="3303"/>
                    <a:pt x="21383" y="3270"/>
                    <a:pt x="21416" y="3203"/>
                  </a:cubicBezTo>
                  <a:cubicBezTo>
                    <a:pt x="21483" y="3103"/>
                    <a:pt x="21550" y="3003"/>
                    <a:pt x="21616" y="2903"/>
                  </a:cubicBezTo>
                  <a:cubicBezTo>
                    <a:pt x="21650" y="2836"/>
                    <a:pt x="21650" y="2803"/>
                    <a:pt x="21683" y="2736"/>
                  </a:cubicBezTo>
                  <a:cubicBezTo>
                    <a:pt x="21750" y="2603"/>
                    <a:pt x="21850" y="2469"/>
                    <a:pt x="21883" y="2336"/>
                  </a:cubicBezTo>
                  <a:cubicBezTo>
                    <a:pt x="21917" y="2336"/>
                    <a:pt x="21917" y="2302"/>
                    <a:pt x="21917" y="2269"/>
                  </a:cubicBezTo>
                  <a:cubicBezTo>
                    <a:pt x="22083" y="1935"/>
                    <a:pt x="22217" y="1569"/>
                    <a:pt x="22317" y="1168"/>
                  </a:cubicBezTo>
                  <a:cubicBezTo>
                    <a:pt x="22384" y="1001"/>
                    <a:pt x="22417" y="801"/>
                    <a:pt x="22450" y="601"/>
                  </a:cubicBezTo>
                  <a:cubicBezTo>
                    <a:pt x="22450" y="601"/>
                    <a:pt x="22450" y="601"/>
                    <a:pt x="22484" y="568"/>
                  </a:cubicBezTo>
                  <a:cubicBezTo>
                    <a:pt x="22517" y="368"/>
                    <a:pt x="22550" y="201"/>
                    <a:pt x="225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85"/>
            <p:cNvSpPr/>
            <p:nvPr/>
          </p:nvSpPr>
          <p:spPr>
            <a:xfrm>
              <a:off x="1911525" y="3844025"/>
              <a:ext cx="833125" cy="511725"/>
            </a:xfrm>
            <a:custGeom>
              <a:avLst/>
              <a:gdLst/>
              <a:ahLst/>
              <a:cxnLst/>
              <a:rect l="l" t="t" r="r" b="b"/>
              <a:pathLst>
                <a:path w="33325" h="20469" extrusionOk="0">
                  <a:moveTo>
                    <a:pt x="2136" y="1"/>
                  </a:moveTo>
                  <a:cubicBezTo>
                    <a:pt x="1569" y="501"/>
                    <a:pt x="1068" y="1001"/>
                    <a:pt x="635" y="1635"/>
                  </a:cubicBezTo>
                  <a:cubicBezTo>
                    <a:pt x="335" y="2102"/>
                    <a:pt x="101" y="2669"/>
                    <a:pt x="1" y="3303"/>
                  </a:cubicBezTo>
                  <a:cubicBezTo>
                    <a:pt x="2336" y="4771"/>
                    <a:pt x="4204" y="6739"/>
                    <a:pt x="6839" y="7940"/>
                  </a:cubicBezTo>
                  <a:cubicBezTo>
                    <a:pt x="9641" y="9207"/>
                    <a:pt x="12610" y="10075"/>
                    <a:pt x="15412" y="11409"/>
                  </a:cubicBezTo>
                  <a:cubicBezTo>
                    <a:pt x="18414" y="12810"/>
                    <a:pt x="21183" y="14678"/>
                    <a:pt x="24252" y="15912"/>
                  </a:cubicBezTo>
                  <a:cubicBezTo>
                    <a:pt x="26153" y="16646"/>
                    <a:pt x="28321" y="17313"/>
                    <a:pt x="29188" y="19148"/>
                  </a:cubicBezTo>
                  <a:cubicBezTo>
                    <a:pt x="29389" y="19548"/>
                    <a:pt x="29522" y="20048"/>
                    <a:pt x="29922" y="20315"/>
                  </a:cubicBezTo>
                  <a:cubicBezTo>
                    <a:pt x="30074" y="20421"/>
                    <a:pt x="30243" y="20469"/>
                    <a:pt x="30421" y="20469"/>
                  </a:cubicBezTo>
                  <a:cubicBezTo>
                    <a:pt x="31029" y="20469"/>
                    <a:pt x="31749" y="19918"/>
                    <a:pt x="32291" y="19248"/>
                  </a:cubicBezTo>
                  <a:cubicBezTo>
                    <a:pt x="32924" y="18447"/>
                    <a:pt x="33325" y="17513"/>
                    <a:pt x="33058" y="17013"/>
                  </a:cubicBezTo>
                  <a:cubicBezTo>
                    <a:pt x="32958" y="16779"/>
                    <a:pt x="32791" y="16613"/>
                    <a:pt x="32591" y="16446"/>
                  </a:cubicBezTo>
                  <a:cubicBezTo>
                    <a:pt x="29922" y="14178"/>
                    <a:pt x="26420" y="13277"/>
                    <a:pt x="23151" y="12043"/>
                  </a:cubicBezTo>
                  <a:cubicBezTo>
                    <a:pt x="20149" y="10909"/>
                    <a:pt x="17247" y="9474"/>
                    <a:pt x="14378" y="8073"/>
                  </a:cubicBezTo>
                  <a:cubicBezTo>
                    <a:pt x="12944" y="7373"/>
                    <a:pt x="11476" y="6639"/>
                    <a:pt x="10041" y="5972"/>
                  </a:cubicBezTo>
                  <a:cubicBezTo>
                    <a:pt x="8874" y="5471"/>
                    <a:pt x="7440" y="5138"/>
                    <a:pt x="6439" y="4404"/>
                  </a:cubicBezTo>
                  <a:cubicBezTo>
                    <a:pt x="4938" y="3303"/>
                    <a:pt x="4004" y="1535"/>
                    <a:pt x="2569" y="334"/>
                  </a:cubicBezTo>
                  <a:cubicBezTo>
                    <a:pt x="2436" y="201"/>
                    <a:pt x="2303" y="101"/>
                    <a:pt x="21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85"/>
            <p:cNvSpPr/>
            <p:nvPr/>
          </p:nvSpPr>
          <p:spPr>
            <a:xfrm>
              <a:off x="1912375" y="3393550"/>
              <a:ext cx="1669550" cy="526400"/>
            </a:xfrm>
            <a:custGeom>
              <a:avLst/>
              <a:gdLst/>
              <a:ahLst/>
              <a:cxnLst/>
              <a:rect l="l" t="t" r="r" b="b"/>
              <a:pathLst>
                <a:path w="66782" h="21056" extrusionOk="0">
                  <a:moveTo>
                    <a:pt x="34247" y="1"/>
                  </a:moveTo>
                  <a:cubicBezTo>
                    <a:pt x="32530" y="1"/>
                    <a:pt x="30858" y="379"/>
                    <a:pt x="28921" y="1074"/>
                  </a:cubicBezTo>
                  <a:cubicBezTo>
                    <a:pt x="25218" y="2375"/>
                    <a:pt x="21883" y="4510"/>
                    <a:pt x="18647" y="6678"/>
                  </a:cubicBezTo>
                  <a:cubicBezTo>
                    <a:pt x="13610" y="10114"/>
                    <a:pt x="8340" y="13216"/>
                    <a:pt x="3469" y="16919"/>
                  </a:cubicBezTo>
                  <a:cubicBezTo>
                    <a:pt x="2402" y="17719"/>
                    <a:pt x="1368" y="18553"/>
                    <a:pt x="601" y="19654"/>
                  </a:cubicBezTo>
                  <a:cubicBezTo>
                    <a:pt x="334" y="20054"/>
                    <a:pt x="134" y="20522"/>
                    <a:pt x="0" y="21055"/>
                  </a:cubicBezTo>
                  <a:cubicBezTo>
                    <a:pt x="1301" y="19854"/>
                    <a:pt x="2669" y="18720"/>
                    <a:pt x="4103" y="17653"/>
                  </a:cubicBezTo>
                  <a:cubicBezTo>
                    <a:pt x="7839" y="14917"/>
                    <a:pt x="11909" y="12649"/>
                    <a:pt x="16045" y="10581"/>
                  </a:cubicBezTo>
                  <a:cubicBezTo>
                    <a:pt x="18413" y="9414"/>
                    <a:pt x="20782" y="8313"/>
                    <a:pt x="23184" y="7212"/>
                  </a:cubicBezTo>
                  <a:cubicBezTo>
                    <a:pt x="24470" y="6592"/>
                    <a:pt x="25931" y="5987"/>
                    <a:pt x="27315" y="5987"/>
                  </a:cubicBezTo>
                  <a:cubicBezTo>
                    <a:pt x="27941" y="5987"/>
                    <a:pt x="28550" y="6110"/>
                    <a:pt x="29121" y="6411"/>
                  </a:cubicBezTo>
                  <a:cubicBezTo>
                    <a:pt x="30022" y="6845"/>
                    <a:pt x="30689" y="7679"/>
                    <a:pt x="31523" y="8213"/>
                  </a:cubicBezTo>
                  <a:cubicBezTo>
                    <a:pt x="32154" y="8589"/>
                    <a:pt x="32882" y="8770"/>
                    <a:pt x="33611" y="8770"/>
                  </a:cubicBezTo>
                  <a:cubicBezTo>
                    <a:pt x="34695" y="8770"/>
                    <a:pt x="35782" y="8370"/>
                    <a:pt x="36560" y="7612"/>
                  </a:cubicBezTo>
                  <a:cubicBezTo>
                    <a:pt x="37060" y="7112"/>
                    <a:pt x="37427" y="6445"/>
                    <a:pt x="38061" y="6078"/>
                  </a:cubicBezTo>
                  <a:cubicBezTo>
                    <a:pt x="38595" y="5711"/>
                    <a:pt x="39295" y="5644"/>
                    <a:pt x="39962" y="5611"/>
                  </a:cubicBezTo>
                  <a:cubicBezTo>
                    <a:pt x="40346" y="5588"/>
                    <a:pt x="40729" y="5577"/>
                    <a:pt x="41109" y="5577"/>
                  </a:cubicBezTo>
                  <a:cubicBezTo>
                    <a:pt x="50134" y="5577"/>
                    <a:pt x="58043" y="11830"/>
                    <a:pt x="66781" y="14551"/>
                  </a:cubicBezTo>
                  <a:cubicBezTo>
                    <a:pt x="66715" y="14117"/>
                    <a:pt x="66448" y="13683"/>
                    <a:pt x="66114" y="13316"/>
                  </a:cubicBezTo>
                  <a:cubicBezTo>
                    <a:pt x="64780" y="11882"/>
                    <a:pt x="61878" y="10881"/>
                    <a:pt x="60577" y="10181"/>
                  </a:cubicBezTo>
                  <a:cubicBezTo>
                    <a:pt x="57908" y="8746"/>
                    <a:pt x="55173" y="7412"/>
                    <a:pt x="52438" y="6145"/>
                  </a:cubicBezTo>
                  <a:cubicBezTo>
                    <a:pt x="47901" y="4076"/>
                    <a:pt x="43231" y="2208"/>
                    <a:pt x="38461" y="707"/>
                  </a:cubicBezTo>
                  <a:cubicBezTo>
                    <a:pt x="36933" y="227"/>
                    <a:pt x="35576" y="1"/>
                    <a:pt x="342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2" name="Google Shape;4982;p85"/>
          <p:cNvSpPr/>
          <p:nvPr/>
        </p:nvSpPr>
        <p:spPr>
          <a:xfrm>
            <a:off x="6001185" y="900250"/>
            <a:ext cx="968536" cy="7847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1"/>
                  </a:solidFill>
                  <a:prstDash val="lgDash"/>
                  <a:round/>
                  <a:headEnd type="none" w="sm" len="sm"/>
                  <a:tailEnd type="none" w="sm" len="sm"/>
                </a:ln>
                <a:noFill/>
                <a:latin typeface="Francois One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p86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Literature Review And Hypotheses Proposal</a:t>
            </a:r>
            <a:endParaRPr/>
          </a:p>
        </p:txBody>
      </p:sp>
      <p:sp>
        <p:nvSpPr>
          <p:cNvPr id="4988" name="Google Shape;4988;p86"/>
          <p:cNvSpPr txBox="1">
            <a:spLocks noGrp="1"/>
          </p:cNvSpPr>
          <p:nvPr>
            <p:ph type="subTitle" idx="1"/>
          </p:nvPr>
        </p:nvSpPr>
        <p:spPr>
          <a:xfrm>
            <a:off x="3433125" y="1308675"/>
            <a:ext cx="395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/>
              <a:t>2.1. Weight Control</a:t>
            </a:r>
            <a:endParaRPr sz="2200"/>
          </a:p>
        </p:txBody>
      </p:sp>
      <p:sp>
        <p:nvSpPr>
          <p:cNvPr id="4989" name="Google Shape;4989;p86"/>
          <p:cNvSpPr txBox="1">
            <a:spLocks noGrp="1"/>
          </p:cNvSpPr>
          <p:nvPr>
            <p:ph type="subTitle" idx="2"/>
          </p:nvPr>
        </p:nvSpPr>
        <p:spPr>
          <a:xfrm>
            <a:off x="3077700" y="1603200"/>
            <a:ext cx="5889900" cy="3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Fulkerson et al., (2004): </a:t>
            </a:r>
            <a:r>
              <a:rPr lang="en" sz="1800"/>
              <a:t>Positive attitudes towards and the frequent eating of low-fat food products are significantly associated with </a:t>
            </a:r>
            <a:r>
              <a:rPr lang="en" sz="1800" b="1"/>
              <a:t>weight-control behaviours</a:t>
            </a:r>
            <a:r>
              <a:rPr lang="en" sz="1800"/>
              <a:t>.</a:t>
            </a:r>
            <a:endParaRPr sz="1800"/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b="1" i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Oostenbach et al., (2019):​ </a:t>
            </a:r>
            <a:r>
              <a:rPr lang="en" sz="1800">
                <a:solidFill>
                  <a:srgbClr val="000000"/>
                </a:solidFill>
              </a:rPr>
              <a:t>The most important nutrition claims in </a:t>
            </a:r>
            <a:r>
              <a:rPr lang="en" sz="1800" b="1">
                <a:solidFill>
                  <a:srgbClr val="000000"/>
                </a:solidFill>
              </a:rPr>
              <a:t>weight control</a:t>
            </a:r>
            <a:r>
              <a:rPr lang="en" sz="1800">
                <a:solidFill>
                  <a:srgbClr val="000000"/>
                </a:solidFill>
              </a:rPr>
              <a:t> are related to fat content and sugar content.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b="1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 b="1"/>
              <a:t>Hypothesis 1.</a:t>
            </a:r>
            <a:r>
              <a:rPr lang="en" sz="1800"/>
              <a:t> Weight control has a positive impact on repurchase intention of convenience food.</a:t>
            </a:r>
            <a:endParaRPr sz="1800"/>
          </a:p>
        </p:txBody>
      </p:sp>
      <p:cxnSp>
        <p:nvCxnSpPr>
          <p:cNvPr id="4990" name="Google Shape;4990;p86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91" name="Google Shape;4991;p86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2" name="Google Shape;4992;p86"/>
          <p:cNvSpPr/>
          <p:nvPr/>
        </p:nvSpPr>
        <p:spPr>
          <a:xfrm>
            <a:off x="3267675" y="4213850"/>
            <a:ext cx="330900" cy="292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3" name="Google Shape;49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175"/>
            <a:ext cx="3014825" cy="3920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4" name="Google Shape;4994;p86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4995" name="Google Shape;4995;p86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86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86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8" name="Google Shape;4998;p86"/>
          <p:cNvGrpSpPr/>
          <p:nvPr/>
        </p:nvGrpSpPr>
        <p:grpSpPr>
          <a:xfrm>
            <a:off x="1167313" y="980506"/>
            <a:ext cx="277789" cy="198993"/>
            <a:chOff x="4033784" y="1920256"/>
            <a:chExt cx="277789" cy="198993"/>
          </a:xfrm>
        </p:grpSpPr>
        <p:sp>
          <p:nvSpPr>
            <p:cNvPr id="4999" name="Google Shape;4999;p86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86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86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2" name="Google Shape;5002;p86"/>
          <p:cNvGrpSpPr/>
          <p:nvPr/>
        </p:nvGrpSpPr>
        <p:grpSpPr>
          <a:xfrm>
            <a:off x="588482" y="378410"/>
            <a:ext cx="330969" cy="309318"/>
            <a:chOff x="3919421" y="3523410"/>
            <a:chExt cx="330969" cy="309318"/>
          </a:xfrm>
        </p:grpSpPr>
        <p:sp>
          <p:nvSpPr>
            <p:cNvPr id="5003" name="Google Shape;5003;p86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86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86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p87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Literature Review And Hypotheses Proposal</a:t>
            </a:r>
            <a:endParaRPr/>
          </a:p>
        </p:txBody>
      </p:sp>
      <p:sp>
        <p:nvSpPr>
          <p:cNvPr id="5011" name="Google Shape;5011;p87"/>
          <p:cNvSpPr txBox="1">
            <a:spLocks noGrp="1"/>
          </p:cNvSpPr>
          <p:nvPr>
            <p:ph type="subTitle" idx="1"/>
          </p:nvPr>
        </p:nvSpPr>
        <p:spPr>
          <a:xfrm>
            <a:off x="3247225" y="1235972"/>
            <a:ext cx="21945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/>
              <a:t>2.2. Safety</a:t>
            </a:r>
            <a:endParaRPr sz="2200"/>
          </a:p>
        </p:txBody>
      </p:sp>
      <p:sp>
        <p:nvSpPr>
          <p:cNvPr id="5012" name="Google Shape;5012;p87"/>
          <p:cNvSpPr txBox="1">
            <a:spLocks noGrp="1"/>
          </p:cNvSpPr>
          <p:nvPr>
            <p:ph type="subTitle" idx="2"/>
          </p:nvPr>
        </p:nvSpPr>
        <p:spPr>
          <a:xfrm>
            <a:off x="3007775" y="1528150"/>
            <a:ext cx="6060000" cy="3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Gardner, (1993)</a:t>
            </a:r>
            <a:r>
              <a:rPr lang="en" sz="1800" b="1"/>
              <a:t>: </a:t>
            </a:r>
            <a:r>
              <a:rPr lang="en" sz="1800"/>
              <a:t>Another</a:t>
            </a:r>
            <a:r>
              <a:rPr lang="en" sz="1800" b="1"/>
              <a:t> important factor</a:t>
            </a:r>
            <a:r>
              <a:rPr lang="en" sz="1800"/>
              <a:t> that influences customers' buying decisions and consumption of convenience foods is</a:t>
            </a:r>
            <a:r>
              <a:rPr lang="en" sz="1800" b="1"/>
              <a:t> food safety</a:t>
            </a:r>
            <a:r>
              <a:rPr lang="en" sz="1800"/>
              <a:t>.</a:t>
            </a:r>
            <a:endParaRPr sz="180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Behrens et al., (2010)</a:t>
            </a:r>
            <a:r>
              <a:rPr lang="en" sz="1800">
                <a:solidFill>
                  <a:srgbClr val="000000"/>
                </a:solidFill>
              </a:rPr>
              <a:t>: The majority of consumers expressed concern about technological rather than ‘natural' hazards. Such are the problems related to </a:t>
            </a:r>
            <a:r>
              <a:rPr lang="en" sz="1800" b="1">
                <a:solidFill>
                  <a:srgbClr val="000000"/>
                </a:solidFill>
              </a:rPr>
              <a:t>food additives, hormones, </a:t>
            </a:r>
            <a:r>
              <a:rPr lang="en" sz="1800">
                <a:solidFill>
                  <a:srgbClr val="000000"/>
                </a:solidFill>
              </a:rPr>
              <a:t>and</a:t>
            </a:r>
            <a:r>
              <a:rPr lang="en" sz="1800" b="1">
                <a:solidFill>
                  <a:srgbClr val="000000"/>
                </a:solidFill>
              </a:rPr>
              <a:t> pesticides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 b="1"/>
              <a:t>Hypothesis 2. </a:t>
            </a:r>
            <a:r>
              <a:rPr lang="en" sz="1800"/>
              <a:t>Safety attribute has a positive impact on repurchase intention of convenience food.</a:t>
            </a:r>
            <a:endParaRPr sz="1800"/>
          </a:p>
        </p:txBody>
      </p:sp>
      <p:cxnSp>
        <p:nvCxnSpPr>
          <p:cNvPr id="5013" name="Google Shape;5013;p87"/>
          <p:cNvCxnSpPr/>
          <p:nvPr/>
        </p:nvCxnSpPr>
        <p:spPr>
          <a:xfrm>
            <a:off x="1627050" y="3784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4" name="Google Shape;5014;p87"/>
          <p:cNvCxnSpPr/>
          <p:nvPr/>
        </p:nvCxnSpPr>
        <p:spPr>
          <a:xfrm>
            <a:off x="1627050" y="990800"/>
            <a:ext cx="58899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15" name="Google Shape;501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84304"/>
            <a:ext cx="2933425" cy="3052196"/>
          </a:xfrm>
          <a:prstGeom prst="rect">
            <a:avLst/>
          </a:prstGeom>
          <a:noFill/>
          <a:ln>
            <a:noFill/>
          </a:ln>
        </p:spPr>
      </p:pic>
      <p:sp>
        <p:nvSpPr>
          <p:cNvPr id="5016" name="Google Shape;5016;p87"/>
          <p:cNvSpPr/>
          <p:nvPr/>
        </p:nvSpPr>
        <p:spPr>
          <a:xfrm>
            <a:off x="3168900" y="4203049"/>
            <a:ext cx="313800" cy="292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7" name="Google Shape;5017;p87"/>
          <p:cNvGrpSpPr/>
          <p:nvPr/>
        </p:nvGrpSpPr>
        <p:grpSpPr>
          <a:xfrm>
            <a:off x="8099746" y="627510"/>
            <a:ext cx="330969" cy="309318"/>
            <a:chOff x="3919421" y="3523410"/>
            <a:chExt cx="330969" cy="309318"/>
          </a:xfrm>
        </p:grpSpPr>
        <p:sp>
          <p:nvSpPr>
            <p:cNvPr id="5018" name="Google Shape;5018;p87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87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87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1" name="Google Shape;5021;p87"/>
          <p:cNvGrpSpPr/>
          <p:nvPr/>
        </p:nvGrpSpPr>
        <p:grpSpPr>
          <a:xfrm>
            <a:off x="1292463" y="1039781"/>
            <a:ext cx="277789" cy="198993"/>
            <a:chOff x="4033784" y="1920256"/>
            <a:chExt cx="277789" cy="198993"/>
          </a:xfrm>
        </p:grpSpPr>
        <p:sp>
          <p:nvSpPr>
            <p:cNvPr id="5022" name="Google Shape;5022;p87"/>
            <p:cNvSpPr/>
            <p:nvPr/>
          </p:nvSpPr>
          <p:spPr>
            <a:xfrm rot="-2871241" flipH="1">
              <a:off x="4170446" y="1989559"/>
              <a:ext cx="144854" cy="5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87"/>
            <p:cNvSpPr/>
            <p:nvPr/>
          </p:nvSpPr>
          <p:spPr>
            <a:xfrm rot="-6087525" flipH="1">
              <a:off x="4024181" y="2042208"/>
              <a:ext cx="90606" cy="5448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87"/>
            <p:cNvSpPr/>
            <p:nvPr/>
          </p:nvSpPr>
          <p:spPr>
            <a:xfrm rot="-421858" flipH="1">
              <a:off x="4074829" y="1925605"/>
              <a:ext cx="90682" cy="544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5" name="Google Shape;5025;p87"/>
          <p:cNvGrpSpPr/>
          <p:nvPr/>
        </p:nvGrpSpPr>
        <p:grpSpPr>
          <a:xfrm>
            <a:off x="836357" y="627510"/>
            <a:ext cx="330969" cy="309318"/>
            <a:chOff x="3919421" y="3523410"/>
            <a:chExt cx="330969" cy="309318"/>
          </a:xfrm>
        </p:grpSpPr>
        <p:sp>
          <p:nvSpPr>
            <p:cNvPr id="5026" name="Google Shape;5026;p87"/>
            <p:cNvSpPr/>
            <p:nvPr/>
          </p:nvSpPr>
          <p:spPr>
            <a:xfrm rot="-2011942" flipH="1">
              <a:off x="4152242" y="3626498"/>
              <a:ext cx="90694" cy="5433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87"/>
            <p:cNvSpPr/>
            <p:nvPr/>
          </p:nvSpPr>
          <p:spPr>
            <a:xfrm rot="-2700000" flipH="1">
              <a:off x="3991587" y="3736607"/>
              <a:ext cx="156129" cy="4794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87"/>
            <p:cNvSpPr/>
            <p:nvPr/>
          </p:nvSpPr>
          <p:spPr>
            <a:xfrm rot="-3046355" flipH="1">
              <a:off x="3925235" y="3567446"/>
              <a:ext cx="156072" cy="889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ld Sandwich Day Minitheme by Slidesgo">
  <a:themeElements>
    <a:clrScheme name="Simple Light">
      <a:dk1>
        <a:srgbClr val="161926"/>
      </a:dk1>
      <a:lt1>
        <a:srgbClr val="F3B43E"/>
      </a:lt1>
      <a:dk2>
        <a:srgbClr val="F3F3F3"/>
      </a:dk2>
      <a:lt2>
        <a:srgbClr val="F8CB7C"/>
      </a:lt2>
      <a:accent1>
        <a:srgbClr val="DDA650"/>
      </a:accent1>
      <a:accent2>
        <a:srgbClr val="595959"/>
      </a:accent2>
      <a:accent3>
        <a:srgbClr val="595959"/>
      </a:accent3>
      <a:accent4>
        <a:srgbClr val="FFFFFF"/>
      </a:accent4>
      <a:accent5>
        <a:srgbClr val="FFFFFF"/>
      </a:accent5>
      <a:accent6>
        <a:srgbClr val="FFFFFF"/>
      </a:accent6>
      <a:hlink>
        <a:srgbClr val="161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rld Sandwich Day Minitheme by Slidesgo">
  <a:themeElements>
    <a:clrScheme name="Simple Light">
      <a:dk1>
        <a:srgbClr val="161926"/>
      </a:dk1>
      <a:lt1>
        <a:srgbClr val="F3B43E"/>
      </a:lt1>
      <a:dk2>
        <a:srgbClr val="F3F3F3"/>
      </a:dk2>
      <a:lt2>
        <a:srgbClr val="F8CB7C"/>
      </a:lt2>
      <a:accent1>
        <a:srgbClr val="DDA650"/>
      </a:accent1>
      <a:accent2>
        <a:srgbClr val="595959"/>
      </a:accent2>
      <a:accent3>
        <a:srgbClr val="595959"/>
      </a:accent3>
      <a:accent4>
        <a:srgbClr val="FFFFFF"/>
      </a:accent4>
      <a:accent5>
        <a:srgbClr val="FFFFFF"/>
      </a:accent5>
      <a:accent6>
        <a:srgbClr val="FFFFFF"/>
      </a:accent6>
      <a:hlink>
        <a:srgbClr val="161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 Sandwich Day Minitheme by Slidesgo">
  <a:themeElements>
    <a:clrScheme name="Simple Light">
      <a:dk1>
        <a:srgbClr val="161926"/>
      </a:dk1>
      <a:lt1>
        <a:srgbClr val="F3B43E"/>
      </a:lt1>
      <a:dk2>
        <a:srgbClr val="F3F3F3"/>
      </a:dk2>
      <a:lt2>
        <a:srgbClr val="F8CB7C"/>
      </a:lt2>
      <a:accent1>
        <a:srgbClr val="DDA650"/>
      </a:accent1>
      <a:accent2>
        <a:srgbClr val="595959"/>
      </a:accent2>
      <a:accent3>
        <a:srgbClr val="595959"/>
      </a:accent3>
      <a:accent4>
        <a:srgbClr val="FFFFFF"/>
      </a:accent4>
      <a:accent5>
        <a:srgbClr val="FFFFFF"/>
      </a:accent5>
      <a:accent6>
        <a:srgbClr val="FFFFFF"/>
      </a:accent6>
      <a:hlink>
        <a:srgbClr val="161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2723</Words>
  <Application>Microsoft Office PowerPoint</Application>
  <PresentationFormat>On-screen Show (16:9)</PresentationFormat>
  <Paragraphs>341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Comfortaa Medium</vt:lpstr>
      <vt:lpstr>Pacifico</vt:lpstr>
      <vt:lpstr>Roboto Condensed Light</vt:lpstr>
      <vt:lpstr>Anaheim</vt:lpstr>
      <vt:lpstr>Francois One</vt:lpstr>
      <vt:lpstr>Catamaran</vt:lpstr>
      <vt:lpstr>Catamaran Black</vt:lpstr>
      <vt:lpstr>Alef</vt:lpstr>
      <vt:lpstr>Arial</vt:lpstr>
      <vt:lpstr>Dosis</vt:lpstr>
      <vt:lpstr>Times New Roman</vt:lpstr>
      <vt:lpstr>World Sandwich Day Minitheme by Slidesgo</vt:lpstr>
      <vt:lpstr>World Sandwich Day Minitheme by Slidesgo</vt:lpstr>
      <vt:lpstr>World Sandwich Day Minitheme by Slidesgo</vt:lpstr>
      <vt:lpstr>Factors Affecting Foreign Consumer Preferences for Convenience Food in Taiwan</vt:lpstr>
      <vt:lpstr>TABLE OF CONTENTS</vt:lpstr>
      <vt:lpstr>INTRODUCTION</vt:lpstr>
      <vt:lpstr>1.1. Background</vt:lpstr>
      <vt:lpstr>Motivations</vt:lpstr>
      <vt:lpstr>1.3. Purposes of study</vt:lpstr>
      <vt:lpstr>LITERATURE REVIEW</vt:lpstr>
      <vt:lpstr>Literature Review And Hypotheses Proposal</vt:lpstr>
      <vt:lpstr>Literature Review And Hypotheses Proposal</vt:lpstr>
      <vt:lpstr>Literature Review And Hypotheses Proposal</vt:lpstr>
      <vt:lpstr>Literature Review And Hypotheses Proposal</vt:lpstr>
      <vt:lpstr>Literature Review And Hypotheses Proposal</vt:lpstr>
      <vt:lpstr>Literature Review And Hypotheses Proposal</vt:lpstr>
      <vt:lpstr>METHODOLOGY</vt:lpstr>
      <vt:lpstr>3.1. Development of Questionnaire</vt:lpstr>
      <vt:lpstr>3.1. Development of Questionnaire</vt:lpstr>
      <vt:lpstr>Survey questionnaire versions</vt:lpstr>
      <vt:lpstr>Description of the questionnaire (English)</vt:lpstr>
      <vt:lpstr>Description of the questionnaire. (English)</vt:lpstr>
      <vt:lpstr>Description of the questionnaire. (English)</vt:lpstr>
      <vt:lpstr>Description of the questionnaire. (English)</vt:lpstr>
      <vt:lpstr>Description of the questionnaire. (English)</vt:lpstr>
      <vt:lpstr>3.2. Participants</vt:lpstr>
      <vt:lpstr>3.3. Analysis methodology</vt:lpstr>
      <vt:lpstr>RESULTS</vt:lpstr>
      <vt:lpstr>4.1. Descriptive Statistics for Demographics</vt:lpstr>
      <vt:lpstr>4.2. Reliability of Measurement</vt:lpstr>
      <vt:lpstr>4.3. The Results of Exploratory Factor Analysis (EFA)</vt:lpstr>
      <vt:lpstr>PowerPoint Presentation</vt:lpstr>
      <vt:lpstr>4.3. The Results of Exploratory Factor Analysis (EFA)</vt:lpstr>
      <vt:lpstr>PowerPoint Presentation</vt:lpstr>
      <vt:lpstr>PowerPoint Presentation</vt:lpstr>
      <vt:lpstr>4.4. The Results of Confirmatory Factor Analysis (CFA)</vt:lpstr>
      <vt:lpstr>PowerPoint Presentation</vt:lpstr>
      <vt:lpstr>4.5. The Results of Structural Equation Modeling (SEM) and Hypothesis Testing</vt:lpstr>
      <vt:lpstr>4.5. The Results of Structural Equation Modeling (SEM) and Hypothesis Testing</vt:lpstr>
      <vt:lpstr>4.5. The Results of Structural Equation Modeling (SEM) and Hypothesis Testing</vt:lpstr>
      <vt:lpstr>The Results of ANOVA</vt:lpstr>
      <vt:lpstr>4.6 The Results of ANOVA</vt:lpstr>
      <vt:lpstr>CONCLUSION REMARKS</vt:lpstr>
      <vt:lpstr>PowerPoint Presentation</vt:lpstr>
      <vt:lpstr>Conclusion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Affecting Foreign Consumer Preferences for Convenience Food in Taiwan</dc:title>
  <cp:lastModifiedBy>840 G3</cp:lastModifiedBy>
  <cp:revision>1</cp:revision>
  <dcterms:modified xsi:type="dcterms:W3CDTF">2022-03-10T13:16:03Z</dcterms:modified>
</cp:coreProperties>
</file>